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58" r:id="rId2"/>
    <p:sldId id="256" r:id="rId3"/>
    <p:sldId id="337" r:id="rId4"/>
    <p:sldId id="339" r:id="rId5"/>
    <p:sldId id="361" r:id="rId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FD5"/>
    <a:srgbClr val="FFFFFF"/>
    <a:srgbClr val="D7EFE9"/>
    <a:srgbClr val="F2F9FD"/>
    <a:srgbClr val="E1EFF9"/>
    <a:srgbClr val="FBD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1498" autoAdjust="0"/>
  </p:normalViewPr>
  <p:slideViewPr>
    <p:cSldViewPr>
      <p:cViewPr varScale="1">
        <p:scale>
          <a:sx n="41" d="100"/>
          <a:sy n="41" d="100"/>
        </p:scale>
        <p:origin x="504" y="24"/>
      </p:cViewPr>
      <p:guideLst>
        <p:guide orient="horz" pos="2880"/>
        <p:guide pos="216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843B-B372-0C45-8B1F-95A45A42745B}" type="datetimeFigureOut">
              <a:rPr lang="en-SE" smtClean="0"/>
              <a:t>06/27/2024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2A80-C934-0C49-9167-237D645D464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562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752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286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dirty="0"/>
              <a:t> </a:t>
            </a:r>
            <a:r>
              <a:rPr lang="en-SE" sz="1200" b="1" dirty="0">
                <a:latin typeface="Arial" panose="020B0604020202020204" pitchFamily="34" charset="0"/>
                <a:cs typeface="Arial" panose="020B0604020202020204" pitchFamily="34" charset="0"/>
              </a:rPr>
              <a:t>Goda exempel från historien</a:t>
            </a:r>
          </a:p>
          <a:p>
            <a:pPr algn="l">
              <a:lnSpc>
                <a:spcPct val="100000"/>
              </a:lnSpc>
              <a:spcBef>
                <a:spcPts val="36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36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svårt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förslag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påverkar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sikt.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6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hitta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långsiktiga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inspireras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historien.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8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l">
              <a:lnSpc>
                <a:spcPct val="1078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exempel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fluorsköljning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hjälpte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Sverige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tandhälsa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införandet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simskolor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minskade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antalet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drunkningsolyckor.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545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Vilken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skapar?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448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sz="1200" b="1" dirty="0">
                <a:latin typeface="Arial" panose="020B0604020202020204" pitchFamily="34" charset="0"/>
                <a:cs typeface="Arial" panose="020B0604020202020204" pitchFamily="34" charset="0"/>
              </a:rPr>
              <a:t>Goda exempel från historien</a:t>
            </a:r>
          </a:p>
          <a:p>
            <a:pPr algn="l">
              <a:lnSpc>
                <a:spcPct val="100000"/>
              </a:lnSpc>
              <a:spcBef>
                <a:spcPts val="360"/>
              </a:spcBef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36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svårt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förslag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påverkar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sikt.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60"/>
              </a:spcBef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hitta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långsiktiga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inspireras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historien.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280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l">
              <a:lnSpc>
                <a:spcPct val="1078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exempel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fluorsköljning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hjälpte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Sverige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tandhälsa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införandet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simskolor</a:t>
            </a:r>
            <a:r>
              <a:rPr lang="sv-SE" sz="12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minskade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antalet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drunkningsolyckor.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545"/>
              </a:spcBef>
            </a:pP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Vilken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skapar?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37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A2830691-9CCF-E959-7E3E-19A99A7B482C}"/>
              </a:ext>
            </a:extLst>
          </p:cNvPr>
          <p:cNvSpPr txBox="1"/>
          <p:nvPr userDrawn="1"/>
        </p:nvSpPr>
        <p:spPr>
          <a:xfrm>
            <a:off x="16450499" y="3364154"/>
            <a:ext cx="2350770" cy="6877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5"/>
              </a:spcBef>
            </a:pPr>
            <a:r>
              <a:rPr sz="2150" i="1" dirty="0">
                <a:latin typeface="Helvetica Neue Medium"/>
                <a:cs typeface="Helvetica Neue Medium"/>
              </a:rPr>
              <a:t>Det</a:t>
            </a:r>
            <a:r>
              <a:rPr sz="2150" i="1" spc="-55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kostar</a:t>
            </a:r>
            <a:r>
              <a:rPr sz="2150" i="1" spc="-50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mer</a:t>
            </a:r>
            <a:r>
              <a:rPr sz="2150" i="1" spc="-50" dirty="0">
                <a:latin typeface="Helvetica Neue Medium"/>
                <a:cs typeface="Helvetica Neue Medium"/>
              </a:rPr>
              <a:t> </a:t>
            </a:r>
            <a:r>
              <a:rPr sz="2150" i="1" spc="-25" dirty="0">
                <a:latin typeface="Helvetica Neue Medium"/>
                <a:cs typeface="Helvetica Neue Medium"/>
              </a:rPr>
              <a:t>ju </a:t>
            </a:r>
            <a:r>
              <a:rPr sz="2150" i="1" dirty="0">
                <a:latin typeface="Helvetica Neue Medium"/>
                <a:cs typeface="Helvetica Neue Medium"/>
              </a:rPr>
              <a:t>längre</a:t>
            </a:r>
            <a:r>
              <a:rPr sz="2150" i="1" spc="-60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man</a:t>
            </a:r>
            <a:r>
              <a:rPr sz="2150" i="1" spc="-60" dirty="0">
                <a:latin typeface="Helvetica Neue Medium"/>
                <a:cs typeface="Helvetica Neue Medium"/>
              </a:rPr>
              <a:t> </a:t>
            </a:r>
            <a:r>
              <a:rPr sz="2150" i="1" spc="-40" dirty="0">
                <a:latin typeface="Helvetica Neue Medium"/>
                <a:cs typeface="Helvetica Neue Medium"/>
              </a:rPr>
              <a:t>väntar.</a:t>
            </a:r>
            <a:endParaRPr sz="2150" dirty="0">
              <a:latin typeface="Helvetica Neue Medium"/>
              <a:cs typeface="Helvetica Neue Medium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BB1AEC1-AA23-617C-6812-D340BDEE53ED}"/>
              </a:ext>
            </a:extLst>
          </p:cNvPr>
          <p:cNvSpPr txBox="1"/>
          <p:nvPr userDrawn="1"/>
        </p:nvSpPr>
        <p:spPr>
          <a:xfrm>
            <a:off x="12392804" y="10679557"/>
            <a:ext cx="7347584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latin typeface="Helvetica"/>
                <a:cs typeface="Helvetica"/>
              </a:rPr>
              <a:t>Source:</a:t>
            </a:r>
            <a:r>
              <a:rPr sz="1650" spc="-2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James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Heckman,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Nobel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Laureate</a:t>
            </a:r>
            <a:r>
              <a:rPr sz="1650" spc="-15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in</a:t>
            </a:r>
            <a:r>
              <a:rPr sz="1650" spc="-15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Economics</a:t>
            </a:r>
            <a:r>
              <a:rPr sz="1650" spc="-5" dirty="0">
                <a:latin typeface="Helvetica"/>
                <a:cs typeface="Helvetica"/>
              </a:rPr>
              <a:t> </a:t>
            </a:r>
            <a:r>
              <a:rPr sz="1650" spc="-10" dirty="0">
                <a:latin typeface="Helvetica"/>
                <a:cs typeface="Helvetica"/>
              </a:rPr>
              <a:t>(heckamnequation.se)</a:t>
            </a:r>
            <a:endParaRPr sz="1650">
              <a:latin typeface="Helvetica"/>
              <a:cs typeface="Helvetica"/>
            </a:endParaRPr>
          </a:p>
        </p:txBody>
      </p:sp>
      <p:grpSp>
        <p:nvGrpSpPr>
          <p:cNvPr id="10" name="object 5">
            <a:extLst>
              <a:ext uri="{FF2B5EF4-FFF2-40B4-BE49-F238E27FC236}">
                <a16:creationId xmlns:a16="http://schemas.microsoft.com/office/drawing/2014/main" id="{44A1BB78-2BDE-9C57-7C91-60D0A1C07BC8}"/>
              </a:ext>
            </a:extLst>
          </p:cNvPr>
          <p:cNvGrpSpPr/>
          <p:nvPr userDrawn="1"/>
        </p:nvGrpSpPr>
        <p:grpSpPr>
          <a:xfrm>
            <a:off x="4144336" y="1769928"/>
            <a:ext cx="12493160" cy="7722235"/>
            <a:chOff x="4144336" y="1769928"/>
            <a:chExt cx="12493160" cy="772223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17D16D7-B3CD-30A3-0B5A-6E5291C8E315}"/>
                </a:ext>
              </a:extLst>
            </p:cNvPr>
            <p:cNvSpPr/>
            <p:nvPr/>
          </p:nvSpPr>
          <p:spPr>
            <a:xfrm flipV="1">
              <a:off x="4144336" y="9418956"/>
              <a:ext cx="11851314" cy="45719"/>
            </a:xfrm>
            <a:custGeom>
              <a:avLst/>
              <a:gdLst/>
              <a:ahLst/>
              <a:cxnLst/>
              <a:rect l="l" t="t" r="r" b="b"/>
              <a:pathLst>
                <a:path w="11856719">
                  <a:moveTo>
                    <a:pt x="11856686" y="0"/>
                  </a:moveTo>
                  <a:lnTo>
                    <a:pt x="0" y="0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18111BAE-D635-E1BC-D5ED-0D535EE419DA}"/>
                </a:ext>
              </a:extLst>
            </p:cNvPr>
            <p:cNvSpPr/>
            <p:nvPr/>
          </p:nvSpPr>
          <p:spPr>
            <a:xfrm>
              <a:off x="4160322" y="2283110"/>
              <a:ext cx="1179830" cy="7148195"/>
            </a:xfrm>
            <a:custGeom>
              <a:avLst/>
              <a:gdLst/>
              <a:ahLst/>
              <a:cxnLst/>
              <a:rect l="l" t="t" r="r" b="b"/>
              <a:pathLst>
                <a:path w="1179829" h="7148195">
                  <a:moveTo>
                    <a:pt x="0" y="0"/>
                  </a:moveTo>
                  <a:lnTo>
                    <a:pt x="0" y="7147887"/>
                  </a:lnTo>
                  <a:lnTo>
                    <a:pt x="1173838" y="7147887"/>
                  </a:lnTo>
                  <a:lnTo>
                    <a:pt x="1179796" y="2826447"/>
                  </a:lnTo>
                  <a:lnTo>
                    <a:pt x="1144214" y="2786348"/>
                  </a:lnTo>
                  <a:lnTo>
                    <a:pt x="1109125" y="2746064"/>
                  </a:lnTo>
                  <a:lnTo>
                    <a:pt x="1074533" y="2705598"/>
                  </a:lnTo>
                  <a:lnTo>
                    <a:pt x="1040439" y="2664950"/>
                  </a:lnTo>
                  <a:lnTo>
                    <a:pt x="1006847" y="2624123"/>
                  </a:lnTo>
                  <a:lnTo>
                    <a:pt x="973758" y="2583119"/>
                  </a:lnTo>
                  <a:lnTo>
                    <a:pt x="941175" y="2541937"/>
                  </a:lnTo>
                  <a:lnTo>
                    <a:pt x="909100" y="2500581"/>
                  </a:lnTo>
                  <a:lnTo>
                    <a:pt x="877537" y="2459051"/>
                  </a:lnTo>
                  <a:lnTo>
                    <a:pt x="846487" y="2417348"/>
                  </a:lnTo>
                  <a:lnTo>
                    <a:pt x="815953" y="2375476"/>
                  </a:lnTo>
                  <a:lnTo>
                    <a:pt x="785937" y="2333434"/>
                  </a:lnTo>
                  <a:lnTo>
                    <a:pt x="756442" y="2291224"/>
                  </a:lnTo>
                  <a:lnTo>
                    <a:pt x="727470" y="2248849"/>
                  </a:lnTo>
                  <a:lnTo>
                    <a:pt x="699024" y="2206308"/>
                  </a:lnTo>
                  <a:lnTo>
                    <a:pt x="671106" y="2163605"/>
                  </a:lnTo>
                  <a:lnTo>
                    <a:pt x="643719" y="2120740"/>
                  </a:lnTo>
                  <a:lnTo>
                    <a:pt x="616864" y="2077715"/>
                  </a:lnTo>
                  <a:lnTo>
                    <a:pt x="590546" y="2034531"/>
                  </a:lnTo>
                  <a:lnTo>
                    <a:pt x="564765" y="1991190"/>
                  </a:lnTo>
                  <a:lnTo>
                    <a:pt x="539525" y="1947694"/>
                  </a:lnTo>
                  <a:lnTo>
                    <a:pt x="514827" y="1904043"/>
                  </a:lnTo>
                  <a:lnTo>
                    <a:pt x="490675" y="1860239"/>
                  </a:lnTo>
                  <a:lnTo>
                    <a:pt x="467071" y="1816284"/>
                  </a:lnTo>
                  <a:lnTo>
                    <a:pt x="444017" y="1772180"/>
                  </a:lnTo>
                  <a:lnTo>
                    <a:pt x="421516" y="1727927"/>
                  </a:lnTo>
                  <a:lnTo>
                    <a:pt x="399570" y="1683528"/>
                  </a:lnTo>
                  <a:lnTo>
                    <a:pt x="378182" y="1638983"/>
                  </a:lnTo>
                  <a:lnTo>
                    <a:pt x="357353" y="1594295"/>
                  </a:lnTo>
                  <a:lnTo>
                    <a:pt x="337088" y="1549464"/>
                  </a:lnTo>
                  <a:lnTo>
                    <a:pt x="317387" y="1504492"/>
                  </a:lnTo>
                  <a:lnTo>
                    <a:pt x="298254" y="1459382"/>
                  </a:lnTo>
                  <a:lnTo>
                    <a:pt x="279691" y="1414133"/>
                  </a:lnTo>
                  <a:lnTo>
                    <a:pt x="261700" y="1368748"/>
                  </a:lnTo>
                  <a:lnTo>
                    <a:pt x="244284" y="1323229"/>
                  </a:lnTo>
                  <a:lnTo>
                    <a:pt x="227445" y="1277576"/>
                  </a:lnTo>
                  <a:lnTo>
                    <a:pt x="211186" y="1231791"/>
                  </a:lnTo>
                  <a:lnTo>
                    <a:pt x="195509" y="1185876"/>
                  </a:lnTo>
                  <a:lnTo>
                    <a:pt x="180417" y="1139832"/>
                  </a:lnTo>
                  <a:lnTo>
                    <a:pt x="165912" y="1093660"/>
                  </a:lnTo>
                  <a:lnTo>
                    <a:pt x="151997" y="1047363"/>
                  </a:lnTo>
                  <a:lnTo>
                    <a:pt x="138674" y="1000942"/>
                  </a:lnTo>
                  <a:lnTo>
                    <a:pt x="125945" y="954397"/>
                  </a:lnTo>
                  <a:lnTo>
                    <a:pt x="113813" y="907731"/>
                  </a:lnTo>
                  <a:lnTo>
                    <a:pt x="102281" y="860946"/>
                  </a:lnTo>
                  <a:lnTo>
                    <a:pt x="91350" y="814042"/>
                  </a:lnTo>
                  <a:lnTo>
                    <a:pt x="81024" y="767020"/>
                  </a:lnTo>
                  <a:lnTo>
                    <a:pt x="71304" y="719884"/>
                  </a:lnTo>
                  <a:lnTo>
                    <a:pt x="62194" y="672634"/>
                  </a:lnTo>
                  <a:lnTo>
                    <a:pt x="53696" y="625271"/>
                  </a:lnTo>
                  <a:lnTo>
                    <a:pt x="45812" y="577797"/>
                  </a:lnTo>
                  <a:lnTo>
                    <a:pt x="38544" y="530214"/>
                  </a:lnTo>
                  <a:lnTo>
                    <a:pt x="31895" y="482522"/>
                  </a:lnTo>
                  <a:lnTo>
                    <a:pt x="25868" y="434725"/>
                  </a:lnTo>
                  <a:lnTo>
                    <a:pt x="20465" y="386822"/>
                  </a:lnTo>
                  <a:lnTo>
                    <a:pt x="15689" y="338816"/>
                  </a:lnTo>
                  <a:lnTo>
                    <a:pt x="11541" y="290707"/>
                  </a:lnTo>
                  <a:lnTo>
                    <a:pt x="8025" y="242499"/>
                  </a:lnTo>
                  <a:lnTo>
                    <a:pt x="5142" y="194191"/>
                  </a:lnTo>
                  <a:lnTo>
                    <a:pt x="2896" y="145786"/>
                  </a:lnTo>
                  <a:lnTo>
                    <a:pt x="1288" y="97284"/>
                  </a:lnTo>
                  <a:lnTo>
                    <a:pt x="322" y="48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F31F0B39-BF20-DFC3-BE6A-90BEF2229336}"/>
                </a:ext>
              </a:extLst>
            </p:cNvPr>
            <p:cNvSpPr/>
            <p:nvPr/>
          </p:nvSpPr>
          <p:spPr>
            <a:xfrm>
              <a:off x="5334464" y="5109559"/>
              <a:ext cx="1304290" cy="4321810"/>
            </a:xfrm>
            <a:custGeom>
              <a:avLst/>
              <a:gdLst/>
              <a:ahLst/>
              <a:cxnLst/>
              <a:rect l="l" t="t" r="r" b="b"/>
              <a:pathLst>
                <a:path w="1304290" h="4321809">
                  <a:moveTo>
                    <a:pt x="5654" y="0"/>
                  </a:moveTo>
                  <a:lnTo>
                    <a:pt x="0" y="4321428"/>
                  </a:lnTo>
                  <a:lnTo>
                    <a:pt x="1303887" y="4321428"/>
                  </a:lnTo>
                  <a:lnTo>
                    <a:pt x="1303887" y="1165283"/>
                  </a:lnTo>
                  <a:lnTo>
                    <a:pt x="1260984" y="1134997"/>
                  </a:lnTo>
                  <a:lnTo>
                    <a:pt x="1218404" y="1104522"/>
                  </a:lnTo>
                  <a:lnTo>
                    <a:pt x="1176149" y="1073860"/>
                  </a:lnTo>
                  <a:lnTo>
                    <a:pt x="1134220" y="1043010"/>
                  </a:lnTo>
                  <a:lnTo>
                    <a:pt x="1092619" y="1011975"/>
                  </a:lnTo>
                  <a:lnTo>
                    <a:pt x="1051347" y="980755"/>
                  </a:lnTo>
                  <a:lnTo>
                    <a:pt x="1010407" y="949351"/>
                  </a:lnTo>
                  <a:lnTo>
                    <a:pt x="969800" y="917765"/>
                  </a:lnTo>
                  <a:lnTo>
                    <a:pt x="929527" y="885998"/>
                  </a:lnTo>
                  <a:lnTo>
                    <a:pt x="889591" y="854051"/>
                  </a:lnTo>
                  <a:lnTo>
                    <a:pt x="849994" y="821925"/>
                  </a:lnTo>
                  <a:lnTo>
                    <a:pt x="810736" y="789620"/>
                  </a:lnTo>
                  <a:lnTo>
                    <a:pt x="771821" y="757139"/>
                  </a:lnTo>
                  <a:lnTo>
                    <a:pt x="733249" y="724481"/>
                  </a:lnTo>
                  <a:lnTo>
                    <a:pt x="695022" y="691649"/>
                  </a:lnTo>
                  <a:lnTo>
                    <a:pt x="657142" y="658644"/>
                  </a:lnTo>
                  <a:lnTo>
                    <a:pt x="619610" y="625466"/>
                  </a:lnTo>
                  <a:lnTo>
                    <a:pt x="582429" y="592116"/>
                  </a:lnTo>
                  <a:lnTo>
                    <a:pt x="545601" y="558596"/>
                  </a:lnTo>
                  <a:lnTo>
                    <a:pt x="509126" y="524907"/>
                  </a:lnTo>
                  <a:lnTo>
                    <a:pt x="473007" y="491049"/>
                  </a:lnTo>
                  <a:lnTo>
                    <a:pt x="437245" y="457025"/>
                  </a:lnTo>
                  <a:lnTo>
                    <a:pt x="401843" y="422834"/>
                  </a:lnTo>
                  <a:lnTo>
                    <a:pt x="366801" y="388479"/>
                  </a:lnTo>
                  <a:lnTo>
                    <a:pt x="332122" y="353960"/>
                  </a:lnTo>
                  <a:lnTo>
                    <a:pt x="297807" y="319278"/>
                  </a:lnTo>
                  <a:lnTo>
                    <a:pt x="263858" y="284434"/>
                  </a:lnTo>
                  <a:lnTo>
                    <a:pt x="230277" y="249430"/>
                  </a:lnTo>
                  <a:lnTo>
                    <a:pt x="197065" y="214267"/>
                  </a:lnTo>
                  <a:lnTo>
                    <a:pt x="164225" y="178945"/>
                  </a:lnTo>
                  <a:lnTo>
                    <a:pt x="131758" y="143466"/>
                  </a:lnTo>
                  <a:lnTo>
                    <a:pt x="99666" y="107831"/>
                  </a:lnTo>
                  <a:lnTo>
                    <a:pt x="67950" y="72041"/>
                  </a:lnTo>
                  <a:lnTo>
                    <a:pt x="36612" y="36096"/>
                  </a:lnTo>
                  <a:lnTo>
                    <a:pt x="5654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E65E6D53-7ACE-94DE-F585-A9F3F4883B3F}"/>
                </a:ext>
              </a:extLst>
            </p:cNvPr>
            <p:cNvSpPr/>
            <p:nvPr/>
          </p:nvSpPr>
          <p:spPr>
            <a:xfrm>
              <a:off x="6638349" y="6274839"/>
              <a:ext cx="1420495" cy="3156585"/>
            </a:xfrm>
            <a:custGeom>
              <a:avLst/>
              <a:gdLst/>
              <a:ahLst/>
              <a:cxnLst/>
              <a:rect l="l" t="t" r="r" b="b"/>
              <a:pathLst>
                <a:path w="1420495" h="3156584">
                  <a:moveTo>
                    <a:pt x="0" y="0"/>
                  </a:moveTo>
                  <a:lnTo>
                    <a:pt x="0" y="3156155"/>
                  </a:lnTo>
                  <a:lnTo>
                    <a:pt x="1420019" y="3156155"/>
                  </a:lnTo>
                  <a:lnTo>
                    <a:pt x="1411517" y="807242"/>
                  </a:lnTo>
                  <a:lnTo>
                    <a:pt x="1363576" y="784836"/>
                  </a:lnTo>
                  <a:lnTo>
                    <a:pt x="1315868" y="762238"/>
                  </a:lnTo>
                  <a:lnTo>
                    <a:pt x="1268395" y="739452"/>
                  </a:lnTo>
                  <a:lnTo>
                    <a:pt x="1221158" y="716476"/>
                  </a:lnTo>
                  <a:lnTo>
                    <a:pt x="1174159" y="693312"/>
                  </a:lnTo>
                  <a:lnTo>
                    <a:pt x="1127398" y="669961"/>
                  </a:lnTo>
                  <a:lnTo>
                    <a:pt x="1080878" y="646424"/>
                  </a:lnTo>
                  <a:lnTo>
                    <a:pt x="1034600" y="622702"/>
                  </a:lnTo>
                  <a:lnTo>
                    <a:pt x="988565" y="598795"/>
                  </a:lnTo>
                  <a:lnTo>
                    <a:pt x="942774" y="574704"/>
                  </a:lnTo>
                  <a:lnTo>
                    <a:pt x="897229" y="550431"/>
                  </a:lnTo>
                  <a:lnTo>
                    <a:pt x="851931" y="525975"/>
                  </a:lnTo>
                  <a:lnTo>
                    <a:pt x="806881" y="501339"/>
                  </a:lnTo>
                  <a:lnTo>
                    <a:pt x="762082" y="476522"/>
                  </a:lnTo>
                  <a:lnTo>
                    <a:pt x="717534" y="451526"/>
                  </a:lnTo>
                  <a:lnTo>
                    <a:pt x="673238" y="426352"/>
                  </a:lnTo>
                  <a:lnTo>
                    <a:pt x="629197" y="401000"/>
                  </a:lnTo>
                  <a:lnTo>
                    <a:pt x="585411" y="375471"/>
                  </a:lnTo>
                  <a:lnTo>
                    <a:pt x="541882" y="349766"/>
                  </a:lnTo>
                  <a:lnTo>
                    <a:pt x="498611" y="323887"/>
                  </a:lnTo>
                  <a:lnTo>
                    <a:pt x="455599" y="297833"/>
                  </a:lnTo>
                  <a:lnTo>
                    <a:pt x="412849" y="271606"/>
                  </a:lnTo>
                  <a:lnTo>
                    <a:pt x="370361" y="245207"/>
                  </a:lnTo>
                  <a:lnTo>
                    <a:pt x="328136" y="218636"/>
                  </a:lnTo>
                  <a:lnTo>
                    <a:pt x="286177" y="191895"/>
                  </a:lnTo>
                  <a:lnTo>
                    <a:pt x="244484" y="164983"/>
                  </a:lnTo>
                  <a:lnTo>
                    <a:pt x="203059" y="137903"/>
                  </a:lnTo>
                  <a:lnTo>
                    <a:pt x="161903" y="110655"/>
                  </a:lnTo>
                  <a:lnTo>
                    <a:pt x="121018" y="83240"/>
                  </a:lnTo>
                  <a:lnTo>
                    <a:pt x="80405" y="55658"/>
                  </a:lnTo>
                  <a:lnTo>
                    <a:pt x="40065" y="27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1ECAD42-3357-93AD-8E68-74F61EB5837C}"/>
                </a:ext>
              </a:extLst>
            </p:cNvPr>
            <p:cNvSpPr/>
            <p:nvPr/>
          </p:nvSpPr>
          <p:spPr>
            <a:xfrm>
              <a:off x="11173662" y="8025031"/>
              <a:ext cx="4210050" cy="1403985"/>
            </a:xfrm>
            <a:custGeom>
              <a:avLst/>
              <a:gdLst/>
              <a:ahLst/>
              <a:cxnLst/>
              <a:rect l="l" t="t" r="r" b="b"/>
              <a:pathLst>
                <a:path w="4210050" h="1403984">
                  <a:moveTo>
                    <a:pt x="7685" y="0"/>
                  </a:moveTo>
                  <a:lnTo>
                    <a:pt x="0" y="1403517"/>
                  </a:lnTo>
                  <a:lnTo>
                    <a:pt x="4209788" y="1403517"/>
                  </a:lnTo>
                  <a:lnTo>
                    <a:pt x="4209788" y="122425"/>
                  </a:lnTo>
                  <a:lnTo>
                    <a:pt x="3483566" y="159424"/>
                  </a:lnTo>
                  <a:lnTo>
                    <a:pt x="3045204" y="178423"/>
                  </a:lnTo>
                  <a:lnTo>
                    <a:pt x="2718040" y="185423"/>
                  </a:lnTo>
                  <a:lnTo>
                    <a:pt x="2325416" y="186423"/>
                  </a:lnTo>
                  <a:lnTo>
                    <a:pt x="2221167" y="186057"/>
                  </a:lnTo>
                  <a:lnTo>
                    <a:pt x="2117192" y="184960"/>
                  </a:lnTo>
                  <a:lnTo>
                    <a:pt x="2013498" y="183137"/>
                  </a:lnTo>
                  <a:lnTo>
                    <a:pt x="1910090" y="180590"/>
                  </a:lnTo>
                  <a:lnTo>
                    <a:pt x="1806974" y="177326"/>
                  </a:lnTo>
                  <a:lnTo>
                    <a:pt x="1704156" y="173346"/>
                  </a:lnTo>
                  <a:lnTo>
                    <a:pt x="1601643" y="168655"/>
                  </a:lnTo>
                  <a:lnTo>
                    <a:pt x="1499440" y="163256"/>
                  </a:lnTo>
                  <a:lnTo>
                    <a:pt x="1397553" y="157154"/>
                  </a:lnTo>
                  <a:lnTo>
                    <a:pt x="1295989" y="150352"/>
                  </a:lnTo>
                  <a:lnTo>
                    <a:pt x="1194752" y="142855"/>
                  </a:lnTo>
                  <a:lnTo>
                    <a:pt x="1093850" y="134665"/>
                  </a:lnTo>
                  <a:lnTo>
                    <a:pt x="993288" y="125787"/>
                  </a:lnTo>
                  <a:lnTo>
                    <a:pt x="893072" y="116225"/>
                  </a:lnTo>
                  <a:lnTo>
                    <a:pt x="793208" y="105982"/>
                  </a:lnTo>
                  <a:lnTo>
                    <a:pt x="693702" y="95062"/>
                  </a:lnTo>
                  <a:lnTo>
                    <a:pt x="594559" y="83470"/>
                  </a:lnTo>
                  <a:lnTo>
                    <a:pt x="495787" y="71209"/>
                  </a:lnTo>
                  <a:lnTo>
                    <a:pt x="397391" y="58282"/>
                  </a:lnTo>
                  <a:lnTo>
                    <a:pt x="299377" y="44694"/>
                  </a:lnTo>
                  <a:lnTo>
                    <a:pt x="201750" y="30448"/>
                  </a:lnTo>
                  <a:lnTo>
                    <a:pt x="104518" y="15549"/>
                  </a:lnTo>
                  <a:lnTo>
                    <a:pt x="7685" y="0"/>
                  </a:lnTo>
                  <a:close/>
                </a:path>
              </a:pathLst>
            </a:custGeom>
            <a:solidFill>
              <a:srgbClr val="F28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E131AA3-1E7A-7D34-51A3-0044DE4CBDAD}"/>
                </a:ext>
              </a:extLst>
            </p:cNvPr>
            <p:cNvSpPr/>
            <p:nvPr/>
          </p:nvSpPr>
          <p:spPr>
            <a:xfrm>
              <a:off x="8049871" y="7082083"/>
              <a:ext cx="3138805" cy="2349500"/>
            </a:xfrm>
            <a:custGeom>
              <a:avLst/>
              <a:gdLst/>
              <a:ahLst/>
              <a:cxnLst/>
              <a:rect l="l" t="t" r="r" b="b"/>
              <a:pathLst>
                <a:path w="3138804" h="2349500">
                  <a:moveTo>
                    <a:pt x="0" y="0"/>
                  </a:moveTo>
                  <a:lnTo>
                    <a:pt x="8491" y="2348912"/>
                  </a:lnTo>
                  <a:lnTo>
                    <a:pt x="3127559" y="2348912"/>
                  </a:lnTo>
                  <a:lnTo>
                    <a:pt x="3131366" y="1931092"/>
                  </a:lnTo>
                  <a:lnTo>
                    <a:pt x="3133790" y="1645483"/>
                  </a:lnTo>
                  <a:lnTo>
                    <a:pt x="3135871" y="1360385"/>
                  </a:lnTo>
                  <a:lnTo>
                    <a:pt x="3138647" y="944096"/>
                  </a:lnTo>
                  <a:lnTo>
                    <a:pt x="3085779" y="935334"/>
                  </a:lnTo>
                  <a:lnTo>
                    <a:pt x="3033032" y="926377"/>
                  </a:lnTo>
                  <a:lnTo>
                    <a:pt x="2980410" y="917229"/>
                  </a:lnTo>
                  <a:lnTo>
                    <a:pt x="2927911" y="907888"/>
                  </a:lnTo>
                  <a:lnTo>
                    <a:pt x="2875539" y="898356"/>
                  </a:lnTo>
                  <a:lnTo>
                    <a:pt x="2823293" y="888633"/>
                  </a:lnTo>
                  <a:lnTo>
                    <a:pt x="2771174" y="878721"/>
                  </a:lnTo>
                  <a:lnTo>
                    <a:pt x="2719184" y="868618"/>
                  </a:lnTo>
                  <a:lnTo>
                    <a:pt x="2667324" y="858327"/>
                  </a:lnTo>
                  <a:lnTo>
                    <a:pt x="2615593" y="847848"/>
                  </a:lnTo>
                  <a:lnTo>
                    <a:pt x="2563995" y="837181"/>
                  </a:lnTo>
                  <a:lnTo>
                    <a:pt x="2512528" y="826327"/>
                  </a:lnTo>
                  <a:lnTo>
                    <a:pt x="2461195" y="815287"/>
                  </a:lnTo>
                  <a:lnTo>
                    <a:pt x="2409997" y="804061"/>
                  </a:lnTo>
                  <a:lnTo>
                    <a:pt x="2358934" y="792650"/>
                  </a:lnTo>
                  <a:lnTo>
                    <a:pt x="2308007" y="781054"/>
                  </a:lnTo>
                  <a:lnTo>
                    <a:pt x="2257217" y="769275"/>
                  </a:lnTo>
                  <a:lnTo>
                    <a:pt x="2206566" y="757313"/>
                  </a:lnTo>
                  <a:lnTo>
                    <a:pt x="2156054" y="745168"/>
                  </a:lnTo>
                  <a:lnTo>
                    <a:pt x="2105682" y="732841"/>
                  </a:lnTo>
                  <a:lnTo>
                    <a:pt x="2055451" y="720333"/>
                  </a:lnTo>
                  <a:lnTo>
                    <a:pt x="2005363" y="707644"/>
                  </a:lnTo>
                  <a:lnTo>
                    <a:pt x="1955418" y="694775"/>
                  </a:lnTo>
                  <a:lnTo>
                    <a:pt x="1905617" y="681726"/>
                  </a:lnTo>
                  <a:lnTo>
                    <a:pt x="1855961" y="668499"/>
                  </a:lnTo>
                  <a:lnTo>
                    <a:pt x="1806451" y="655094"/>
                  </a:lnTo>
                  <a:lnTo>
                    <a:pt x="1757088" y="641511"/>
                  </a:lnTo>
                  <a:lnTo>
                    <a:pt x="1707874" y="627751"/>
                  </a:lnTo>
                  <a:lnTo>
                    <a:pt x="1658808" y="613815"/>
                  </a:lnTo>
                  <a:lnTo>
                    <a:pt x="1609893" y="599703"/>
                  </a:lnTo>
                  <a:lnTo>
                    <a:pt x="1561128" y="585416"/>
                  </a:lnTo>
                  <a:lnTo>
                    <a:pt x="1512516" y="570955"/>
                  </a:lnTo>
                  <a:lnTo>
                    <a:pt x="1464056" y="556320"/>
                  </a:lnTo>
                  <a:lnTo>
                    <a:pt x="1415751" y="541512"/>
                  </a:lnTo>
                  <a:lnTo>
                    <a:pt x="1367601" y="526531"/>
                  </a:lnTo>
                  <a:lnTo>
                    <a:pt x="1319606" y="511378"/>
                  </a:lnTo>
                  <a:lnTo>
                    <a:pt x="1271768" y="496055"/>
                  </a:lnTo>
                  <a:lnTo>
                    <a:pt x="1224089" y="480560"/>
                  </a:lnTo>
                  <a:lnTo>
                    <a:pt x="1176568" y="464896"/>
                  </a:lnTo>
                  <a:lnTo>
                    <a:pt x="1129207" y="449062"/>
                  </a:lnTo>
                  <a:lnTo>
                    <a:pt x="1082006" y="433059"/>
                  </a:lnTo>
                  <a:lnTo>
                    <a:pt x="1034968" y="416888"/>
                  </a:lnTo>
                  <a:lnTo>
                    <a:pt x="988092" y="400550"/>
                  </a:lnTo>
                  <a:lnTo>
                    <a:pt x="941381" y="384045"/>
                  </a:lnTo>
                  <a:lnTo>
                    <a:pt x="894833" y="367373"/>
                  </a:lnTo>
                  <a:lnTo>
                    <a:pt x="848452" y="350536"/>
                  </a:lnTo>
                  <a:lnTo>
                    <a:pt x="802237" y="333534"/>
                  </a:lnTo>
                  <a:lnTo>
                    <a:pt x="756191" y="316368"/>
                  </a:lnTo>
                  <a:lnTo>
                    <a:pt x="710312" y="299038"/>
                  </a:lnTo>
                  <a:lnTo>
                    <a:pt x="664604" y="281545"/>
                  </a:lnTo>
                  <a:lnTo>
                    <a:pt x="619066" y="263889"/>
                  </a:lnTo>
                  <a:lnTo>
                    <a:pt x="573699" y="246071"/>
                  </a:lnTo>
                  <a:lnTo>
                    <a:pt x="528506" y="228093"/>
                  </a:lnTo>
                  <a:lnTo>
                    <a:pt x="483485" y="209953"/>
                  </a:lnTo>
                  <a:lnTo>
                    <a:pt x="438640" y="191654"/>
                  </a:lnTo>
                  <a:lnTo>
                    <a:pt x="393970" y="173195"/>
                  </a:lnTo>
                  <a:lnTo>
                    <a:pt x="349476" y="154578"/>
                  </a:lnTo>
                  <a:lnTo>
                    <a:pt x="305160" y="135802"/>
                  </a:lnTo>
                  <a:lnTo>
                    <a:pt x="261022" y="116869"/>
                  </a:lnTo>
                  <a:lnTo>
                    <a:pt x="217064" y="97779"/>
                  </a:lnTo>
                  <a:lnTo>
                    <a:pt x="173286" y="78533"/>
                  </a:lnTo>
                  <a:lnTo>
                    <a:pt x="129690" y="59132"/>
                  </a:lnTo>
                  <a:lnTo>
                    <a:pt x="86276" y="39575"/>
                  </a:lnTo>
                  <a:lnTo>
                    <a:pt x="43046" y="19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FC928B73-07BE-9956-E0D8-153442800432}"/>
                </a:ext>
              </a:extLst>
            </p:cNvPr>
            <p:cNvSpPr/>
            <p:nvPr/>
          </p:nvSpPr>
          <p:spPr>
            <a:xfrm>
              <a:off x="15865336" y="1769928"/>
              <a:ext cx="772160" cy="803910"/>
            </a:xfrm>
            <a:custGeom>
              <a:avLst/>
              <a:gdLst/>
              <a:ahLst/>
              <a:cxnLst/>
              <a:rect l="l" t="t" r="r" b="b"/>
              <a:pathLst>
                <a:path w="772159" h="803910">
                  <a:moveTo>
                    <a:pt x="709028" y="413639"/>
                  </a:moveTo>
                  <a:lnTo>
                    <a:pt x="706361" y="361442"/>
                  </a:lnTo>
                  <a:lnTo>
                    <a:pt x="696683" y="311759"/>
                  </a:lnTo>
                  <a:lnTo>
                    <a:pt x="690892" y="295059"/>
                  </a:lnTo>
                  <a:lnTo>
                    <a:pt x="690892" y="413283"/>
                  </a:lnTo>
                  <a:lnTo>
                    <a:pt x="686485" y="462394"/>
                  </a:lnTo>
                  <a:lnTo>
                    <a:pt x="675614" y="508889"/>
                  </a:lnTo>
                  <a:lnTo>
                    <a:pt x="658850" y="552119"/>
                  </a:lnTo>
                  <a:lnTo>
                    <a:pt x="636714" y="591489"/>
                  </a:lnTo>
                  <a:lnTo>
                    <a:pt x="609790" y="626364"/>
                  </a:lnTo>
                  <a:lnTo>
                    <a:pt x="578624" y="656145"/>
                  </a:lnTo>
                  <a:lnTo>
                    <a:pt x="543775" y="680186"/>
                  </a:lnTo>
                  <a:lnTo>
                    <a:pt x="505802" y="697890"/>
                  </a:lnTo>
                  <a:lnTo>
                    <a:pt x="465264" y="708621"/>
                  </a:lnTo>
                  <a:lnTo>
                    <a:pt x="422694" y="711771"/>
                  </a:lnTo>
                  <a:lnTo>
                    <a:pt x="380301" y="706958"/>
                  </a:lnTo>
                  <a:lnTo>
                    <a:pt x="340207" y="694651"/>
                  </a:lnTo>
                  <a:lnTo>
                    <a:pt x="302945" y="675487"/>
                  </a:lnTo>
                  <a:lnTo>
                    <a:pt x="269062" y="650100"/>
                  </a:lnTo>
                  <a:lnTo>
                    <a:pt x="239090" y="619125"/>
                  </a:lnTo>
                  <a:lnTo>
                    <a:pt x="213550" y="583222"/>
                  </a:lnTo>
                  <a:lnTo>
                    <a:pt x="192976" y="543013"/>
                  </a:lnTo>
                  <a:lnTo>
                    <a:pt x="177901" y="499160"/>
                  </a:lnTo>
                  <a:lnTo>
                    <a:pt x="168859" y="452285"/>
                  </a:lnTo>
                  <a:lnTo>
                    <a:pt x="166382" y="403034"/>
                  </a:lnTo>
                  <a:lnTo>
                    <a:pt x="170776" y="353910"/>
                  </a:lnTo>
                  <a:lnTo>
                    <a:pt x="181648" y="307428"/>
                  </a:lnTo>
                  <a:lnTo>
                    <a:pt x="198424" y="264198"/>
                  </a:lnTo>
                  <a:lnTo>
                    <a:pt x="220548" y="224828"/>
                  </a:lnTo>
                  <a:lnTo>
                    <a:pt x="247472" y="189941"/>
                  </a:lnTo>
                  <a:lnTo>
                    <a:pt x="278638" y="160172"/>
                  </a:lnTo>
                  <a:lnTo>
                    <a:pt x="313486" y="136118"/>
                  </a:lnTo>
                  <a:lnTo>
                    <a:pt x="351459" y="118427"/>
                  </a:lnTo>
                  <a:lnTo>
                    <a:pt x="391998" y="107683"/>
                  </a:lnTo>
                  <a:lnTo>
                    <a:pt x="434555" y="104533"/>
                  </a:lnTo>
                  <a:lnTo>
                    <a:pt x="476961" y="109347"/>
                  </a:lnTo>
                  <a:lnTo>
                    <a:pt x="517067" y="121653"/>
                  </a:lnTo>
                  <a:lnTo>
                    <a:pt x="554316" y="140830"/>
                  </a:lnTo>
                  <a:lnTo>
                    <a:pt x="588200" y="166217"/>
                  </a:lnTo>
                  <a:lnTo>
                    <a:pt x="618172" y="197180"/>
                  </a:lnTo>
                  <a:lnTo>
                    <a:pt x="643724" y="233095"/>
                  </a:lnTo>
                  <a:lnTo>
                    <a:pt x="664298" y="273291"/>
                  </a:lnTo>
                  <a:lnTo>
                    <a:pt x="679361" y="317157"/>
                  </a:lnTo>
                  <a:lnTo>
                    <a:pt x="688403" y="364032"/>
                  </a:lnTo>
                  <a:lnTo>
                    <a:pt x="690892" y="413283"/>
                  </a:lnTo>
                  <a:lnTo>
                    <a:pt x="690892" y="295059"/>
                  </a:lnTo>
                  <a:lnTo>
                    <a:pt x="658558" y="222669"/>
                  </a:lnTo>
                  <a:lnTo>
                    <a:pt x="631253" y="184619"/>
                  </a:lnTo>
                  <a:lnTo>
                    <a:pt x="599198" y="151790"/>
                  </a:lnTo>
                  <a:lnTo>
                    <a:pt x="562965" y="124879"/>
                  </a:lnTo>
                  <a:lnTo>
                    <a:pt x="523125" y="104559"/>
                  </a:lnTo>
                  <a:lnTo>
                    <a:pt x="480250" y="91503"/>
                  </a:lnTo>
                  <a:lnTo>
                    <a:pt x="434911" y="86398"/>
                  </a:lnTo>
                  <a:lnTo>
                    <a:pt x="389407" y="89725"/>
                  </a:lnTo>
                  <a:lnTo>
                    <a:pt x="346062" y="101104"/>
                  </a:lnTo>
                  <a:lnTo>
                    <a:pt x="305460" y="119849"/>
                  </a:lnTo>
                  <a:lnTo>
                    <a:pt x="268211" y="145326"/>
                  </a:lnTo>
                  <a:lnTo>
                    <a:pt x="234899" y="176872"/>
                  </a:lnTo>
                  <a:lnTo>
                    <a:pt x="206121" y="213829"/>
                  </a:lnTo>
                  <a:lnTo>
                    <a:pt x="182473" y="255549"/>
                  </a:lnTo>
                  <a:lnTo>
                    <a:pt x="164541" y="301371"/>
                  </a:lnTo>
                  <a:lnTo>
                    <a:pt x="152933" y="350634"/>
                  </a:lnTo>
                  <a:lnTo>
                    <a:pt x="148247" y="402678"/>
                  </a:lnTo>
                  <a:lnTo>
                    <a:pt x="150901" y="454875"/>
                  </a:lnTo>
                  <a:lnTo>
                    <a:pt x="160578" y="504558"/>
                  </a:lnTo>
                  <a:lnTo>
                    <a:pt x="176695" y="551040"/>
                  </a:lnTo>
                  <a:lnTo>
                    <a:pt x="198704" y="593648"/>
                  </a:lnTo>
                  <a:lnTo>
                    <a:pt x="226021" y="631698"/>
                  </a:lnTo>
                  <a:lnTo>
                    <a:pt x="258076" y="664527"/>
                  </a:lnTo>
                  <a:lnTo>
                    <a:pt x="294309" y="691438"/>
                  </a:lnTo>
                  <a:lnTo>
                    <a:pt x="334187" y="711771"/>
                  </a:lnTo>
                  <a:lnTo>
                    <a:pt x="377012" y="724814"/>
                  </a:lnTo>
                  <a:lnTo>
                    <a:pt x="422351" y="729919"/>
                  </a:lnTo>
                  <a:lnTo>
                    <a:pt x="467855" y="726592"/>
                  </a:lnTo>
                  <a:lnTo>
                    <a:pt x="511200" y="715213"/>
                  </a:lnTo>
                  <a:lnTo>
                    <a:pt x="551802" y="696468"/>
                  </a:lnTo>
                  <a:lnTo>
                    <a:pt x="589051" y="670991"/>
                  </a:lnTo>
                  <a:lnTo>
                    <a:pt x="622363" y="639445"/>
                  </a:lnTo>
                  <a:lnTo>
                    <a:pt x="651141" y="602475"/>
                  </a:lnTo>
                  <a:lnTo>
                    <a:pt x="674789" y="560768"/>
                  </a:lnTo>
                  <a:lnTo>
                    <a:pt x="692721" y="514946"/>
                  </a:lnTo>
                  <a:lnTo>
                    <a:pt x="704329" y="465683"/>
                  </a:lnTo>
                  <a:lnTo>
                    <a:pt x="709028" y="413639"/>
                  </a:lnTo>
                  <a:close/>
                </a:path>
                <a:path w="772159" h="803910">
                  <a:moveTo>
                    <a:pt x="772134" y="415290"/>
                  </a:moveTo>
                  <a:lnTo>
                    <a:pt x="771105" y="377190"/>
                  </a:lnTo>
                  <a:lnTo>
                    <a:pt x="756450" y="290830"/>
                  </a:lnTo>
                  <a:lnTo>
                    <a:pt x="749236" y="269519"/>
                  </a:lnTo>
                  <a:lnTo>
                    <a:pt x="749236" y="394970"/>
                  </a:lnTo>
                  <a:lnTo>
                    <a:pt x="749223" y="417830"/>
                  </a:lnTo>
                  <a:lnTo>
                    <a:pt x="745883" y="461010"/>
                  </a:lnTo>
                  <a:lnTo>
                    <a:pt x="732320" y="523240"/>
                  </a:lnTo>
                  <a:lnTo>
                    <a:pt x="715733" y="568960"/>
                  </a:lnTo>
                  <a:lnTo>
                    <a:pt x="694334" y="610870"/>
                  </a:lnTo>
                  <a:lnTo>
                    <a:pt x="668515" y="650240"/>
                  </a:lnTo>
                  <a:lnTo>
                    <a:pt x="638683" y="684530"/>
                  </a:lnTo>
                  <a:lnTo>
                    <a:pt x="605256" y="715010"/>
                  </a:lnTo>
                  <a:lnTo>
                    <a:pt x="568642" y="740410"/>
                  </a:lnTo>
                  <a:lnTo>
                    <a:pt x="529234" y="760730"/>
                  </a:lnTo>
                  <a:lnTo>
                    <a:pt x="487146" y="773430"/>
                  </a:lnTo>
                  <a:lnTo>
                    <a:pt x="456793" y="777240"/>
                  </a:lnTo>
                  <a:lnTo>
                    <a:pt x="438607" y="779780"/>
                  </a:lnTo>
                  <a:lnTo>
                    <a:pt x="421373" y="779780"/>
                  </a:lnTo>
                  <a:lnTo>
                    <a:pt x="377990" y="775970"/>
                  </a:lnTo>
                  <a:lnTo>
                    <a:pt x="354939" y="769620"/>
                  </a:lnTo>
                  <a:lnTo>
                    <a:pt x="336486" y="764540"/>
                  </a:lnTo>
                  <a:lnTo>
                    <a:pt x="297243" y="748030"/>
                  </a:lnTo>
                  <a:lnTo>
                    <a:pt x="292938" y="745490"/>
                  </a:lnTo>
                  <a:lnTo>
                    <a:pt x="284327" y="740410"/>
                  </a:lnTo>
                  <a:lnTo>
                    <a:pt x="283908" y="740168"/>
                  </a:lnTo>
                  <a:lnTo>
                    <a:pt x="283908" y="765810"/>
                  </a:lnTo>
                  <a:lnTo>
                    <a:pt x="271780" y="769620"/>
                  </a:lnTo>
                  <a:lnTo>
                    <a:pt x="262966" y="765810"/>
                  </a:lnTo>
                  <a:lnTo>
                    <a:pt x="253873" y="763270"/>
                  </a:lnTo>
                  <a:lnTo>
                    <a:pt x="244551" y="758190"/>
                  </a:lnTo>
                  <a:lnTo>
                    <a:pt x="235013" y="753110"/>
                  </a:lnTo>
                  <a:lnTo>
                    <a:pt x="239636" y="750570"/>
                  </a:lnTo>
                  <a:lnTo>
                    <a:pt x="244170" y="748030"/>
                  </a:lnTo>
                  <a:lnTo>
                    <a:pt x="248513" y="745490"/>
                  </a:lnTo>
                  <a:lnTo>
                    <a:pt x="253923" y="749300"/>
                  </a:lnTo>
                  <a:lnTo>
                    <a:pt x="259562" y="751840"/>
                  </a:lnTo>
                  <a:lnTo>
                    <a:pt x="265442" y="755650"/>
                  </a:lnTo>
                  <a:lnTo>
                    <a:pt x="271729" y="759460"/>
                  </a:lnTo>
                  <a:lnTo>
                    <a:pt x="277888" y="763270"/>
                  </a:lnTo>
                  <a:lnTo>
                    <a:pt x="283908" y="765810"/>
                  </a:lnTo>
                  <a:lnTo>
                    <a:pt x="283908" y="740168"/>
                  </a:lnTo>
                  <a:lnTo>
                    <a:pt x="260642" y="726440"/>
                  </a:lnTo>
                  <a:lnTo>
                    <a:pt x="230149" y="701078"/>
                  </a:lnTo>
                  <a:lnTo>
                    <a:pt x="230149" y="730250"/>
                  </a:lnTo>
                  <a:lnTo>
                    <a:pt x="224383" y="734060"/>
                  </a:lnTo>
                  <a:lnTo>
                    <a:pt x="218351" y="737870"/>
                  </a:lnTo>
                  <a:lnTo>
                    <a:pt x="212115" y="740410"/>
                  </a:lnTo>
                  <a:lnTo>
                    <a:pt x="189077" y="725170"/>
                  </a:lnTo>
                  <a:lnTo>
                    <a:pt x="177507" y="716280"/>
                  </a:lnTo>
                  <a:lnTo>
                    <a:pt x="165976" y="706120"/>
                  </a:lnTo>
                  <a:lnTo>
                    <a:pt x="173583" y="703580"/>
                  </a:lnTo>
                  <a:lnTo>
                    <a:pt x="180860" y="699770"/>
                  </a:lnTo>
                  <a:lnTo>
                    <a:pt x="189509" y="693420"/>
                  </a:lnTo>
                  <a:lnTo>
                    <a:pt x="189992" y="693420"/>
                  </a:lnTo>
                  <a:lnTo>
                    <a:pt x="194335" y="697230"/>
                  </a:lnTo>
                  <a:lnTo>
                    <a:pt x="198882" y="702310"/>
                  </a:lnTo>
                  <a:lnTo>
                    <a:pt x="203631" y="707390"/>
                  </a:lnTo>
                  <a:lnTo>
                    <a:pt x="208584" y="711200"/>
                  </a:lnTo>
                  <a:lnTo>
                    <a:pt x="214083" y="716280"/>
                  </a:lnTo>
                  <a:lnTo>
                    <a:pt x="219519" y="721360"/>
                  </a:lnTo>
                  <a:lnTo>
                    <a:pt x="224878" y="726440"/>
                  </a:lnTo>
                  <a:lnTo>
                    <a:pt x="230149" y="730250"/>
                  </a:lnTo>
                  <a:lnTo>
                    <a:pt x="230149" y="701078"/>
                  </a:lnTo>
                  <a:lnTo>
                    <a:pt x="227050" y="698500"/>
                  </a:lnTo>
                  <a:lnTo>
                    <a:pt x="222224" y="693420"/>
                  </a:lnTo>
                  <a:lnTo>
                    <a:pt x="217385" y="688340"/>
                  </a:lnTo>
                  <a:lnTo>
                    <a:pt x="196850" y="666750"/>
                  </a:lnTo>
                  <a:lnTo>
                    <a:pt x="179857" y="643890"/>
                  </a:lnTo>
                  <a:lnTo>
                    <a:pt x="175755" y="638378"/>
                  </a:lnTo>
                  <a:lnTo>
                    <a:pt x="175755" y="675640"/>
                  </a:lnTo>
                  <a:lnTo>
                    <a:pt x="174231" y="676910"/>
                  </a:lnTo>
                  <a:lnTo>
                    <a:pt x="167894" y="680720"/>
                  </a:lnTo>
                  <a:lnTo>
                    <a:pt x="161124" y="684530"/>
                  </a:lnTo>
                  <a:lnTo>
                    <a:pt x="154038" y="687070"/>
                  </a:lnTo>
                  <a:lnTo>
                    <a:pt x="146710" y="688340"/>
                  </a:lnTo>
                  <a:lnTo>
                    <a:pt x="138645" y="680720"/>
                  </a:lnTo>
                  <a:lnTo>
                    <a:pt x="130695" y="671830"/>
                  </a:lnTo>
                  <a:lnTo>
                    <a:pt x="122872" y="662940"/>
                  </a:lnTo>
                  <a:lnTo>
                    <a:pt x="115201" y="654050"/>
                  </a:lnTo>
                  <a:lnTo>
                    <a:pt x="124726" y="652780"/>
                  </a:lnTo>
                  <a:lnTo>
                    <a:pt x="134137" y="650240"/>
                  </a:lnTo>
                  <a:lnTo>
                    <a:pt x="143421" y="646430"/>
                  </a:lnTo>
                  <a:lnTo>
                    <a:pt x="152552" y="643890"/>
                  </a:lnTo>
                  <a:lnTo>
                    <a:pt x="158076" y="651510"/>
                  </a:lnTo>
                  <a:lnTo>
                    <a:pt x="163779" y="660400"/>
                  </a:lnTo>
                  <a:lnTo>
                    <a:pt x="169672" y="668020"/>
                  </a:lnTo>
                  <a:lnTo>
                    <a:pt x="175755" y="675640"/>
                  </a:lnTo>
                  <a:lnTo>
                    <a:pt x="175755" y="638378"/>
                  </a:lnTo>
                  <a:lnTo>
                    <a:pt x="173253" y="635000"/>
                  </a:lnTo>
                  <a:lnTo>
                    <a:pt x="170421" y="631190"/>
                  </a:lnTo>
                  <a:lnTo>
                    <a:pt x="148132" y="590550"/>
                  </a:lnTo>
                  <a:lnTo>
                    <a:pt x="142379" y="576580"/>
                  </a:lnTo>
                  <a:lnTo>
                    <a:pt x="140804" y="572757"/>
                  </a:lnTo>
                  <a:lnTo>
                    <a:pt x="140804" y="624840"/>
                  </a:lnTo>
                  <a:lnTo>
                    <a:pt x="130911" y="627380"/>
                  </a:lnTo>
                  <a:lnTo>
                    <a:pt x="120865" y="631190"/>
                  </a:lnTo>
                  <a:lnTo>
                    <a:pt x="110667" y="632460"/>
                  </a:lnTo>
                  <a:lnTo>
                    <a:pt x="100368" y="635000"/>
                  </a:lnTo>
                  <a:lnTo>
                    <a:pt x="99606" y="635000"/>
                  </a:lnTo>
                  <a:lnTo>
                    <a:pt x="91605" y="623570"/>
                  </a:lnTo>
                  <a:lnTo>
                    <a:pt x="83908" y="612140"/>
                  </a:lnTo>
                  <a:lnTo>
                    <a:pt x="76517" y="599440"/>
                  </a:lnTo>
                  <a:lnTo>
                    <a:pt x="69481" y="588010"/>
                  </a:lnTo>
                  <a:lnTo>
                    <a:pt x="87566" y="584200"/>
                  </a:lnTo>
                  <a:lnTo>
                    <a:pt x="102882" y="581660"/>
                  </a:lnTo>
                  <a:lnTo>
                    <a:pt x="117792" y="576580"/>
                  </a:lnTo>
                  <a:lnTo>
                    <a:pt x="123012" y="589280"/>
                  </a:lnTo>
                  <a:lnTo>
                    <a:pt x="128600" y="600710"/>
                  </a:lnTo>
                  <a:lnTo>
                    <a:pt x="134531" y="612140"/>
                  </a:lnTo>
                  <a:lnTo>
                    <a:pt x="140804" y="624840"/>
                  </a:lnTo>
                  <a:lnTo>
                    <a:pt x="140804" y="572757"/>
                  </a:lnTo>
                  <a:lnTo>
                    <a:pt x="138722" y="567690"/>
                  </a:lnTo>
                  <a:lnTo>
                    <a:pt x="130365" y="547370"/>
                  </a:lnTo>
                  <a:lnTo>
                    <a:pt x="120002" y="510540"/>
                  </a:lnTo>
                  <a:lnTo>
                    <a:pt x="117487" y="501650"/>
                  </a:lnTo>
                  <a:lnTo>
                    <a:pt x="117094" y="499110"/>
                  </a:lnTo>
                  <a:lnTo>
                    <a:pt x="109893" y="453390"/>
                  </a:lnTo>
                  <a:lnTo>
                    <a:pt x="109880" y="453059"/>
                  </a:lnTo>
                  <a:lnTo>
                    <a:pt x="109880" y="556260"/>
                  </a:lnTo>
                  <a:lnTo>
                    <a:pt x="103695" y="557530"/>
                  </a:lnTo>
                  <a:lnTo>
                    <a:pt x="97421" y="560070"/>
                  </a:lnTo>
                  <a:lnTo>
                    <a:pt x="84632" y="562610"/>
                  </a:lnTo>
                  <a:lnTo>
                    <a:pt x="82270" y="562610"/>
                  </a:lnTo>
                  <a:lnTo>
                    <a:pt x="59334" y="567690"/>
                  </a:lnTo>
                  <a:lnTo>
                    <a:pt x="54063" y="556260"/>
                  </a:lnTo>
                  <a:lnTo>
                    <a:pt x="49110" y="544830"/>
                  </a:lnTo>
                  <a:lnTo>
                    <a:pt x="44526" y="532130"/>
                  </a:lnTo>
                  <a:lnTo>
                    <a:pt x="40309" y="520700"/>
                  </a:lnTo>
                  <a:lnTo>
                    <a:pt x="96951" y="510540"/>
                  </a:lnTo>
                  <a:lnTo>
                    <a:pt x="99745" y="521970"/>
                  </a:lnTo>
                  <a:lnTo>
                    <a:pt x="102831" y="533400"/>
                  </a:lnTo>
                  <a:lnTo>
                    <a:pt x="106210" y="544830"/>
                  </a:lnTo>
                  <a:lnTo>
                    <a:pt x="109880" y="556260"/>
                  </a:lnTo>
                  <a:lnTo>
                    <a:pt x="109880" y="453059"/>
                  </a:lnTo>
                  <a:lnTo>
                    <a:pt x="109651" y="447040"/>
                  </a:lnTo>
                  <a:lnTo>
                    <a:pt x="108915" y="427990"/>
                  </a:lnTo>
                  <a:lnTo>
                    <a:pt x="107950" y="402590"/>
                  </a:lnTo>
                  <a:lnTo>
                    <a:pt x="110490" y="369570"/>
                  </a:lnTo>
                  <a:lnTo>
                    <a:pt x="111277" y="359410"/>
                  </a:lnTo>
                  <a:lnTo>
                    <a:pt x="111861" y="351790"/>
                  </a:lnTo>
                  <a:lnTo>
                    <a:pt x="121348" y="304800"/>
                  </a:lnTo>
                  <a:lnTo>
                    <a:pt x="122974" y="299720"/>
                  </a:lnTo>
                  <a:lnTo>
                    <a:pt x="126644" y="288290"/>
                  </a:lnTo>
                  <a:lnTo>
                    <a:pt x="136004" y="259080"/>
                  </a:lnTo>
                  <a:lnTo>
                    <a:pt x="150876" y="226060"/>
                  </a:lnTo>
                  <a:lnTo>
                    <a:pt x="152590" y="222250"/>
                  </a:lnTo>
                  <a:lnTo>
                    <a:pt x="155448" y="215900"/>
                  </a:lnTo>
                  <a:lnTo>
                    <a:pt x="179273" y="176530"/>
                  </a:lnTo>
                  <a:lnTo>
                    <a:pt x="207098" y="142240"/>
                  </a:lnTo>
                  <a:lnTo>
                    <a:pt x="224129" y="125730"/>
                  </a:lnTo>
                  <a:lnTo>
                    <a:pt x="225437" y="124460"/>
                  </a:lnTo>
                  <a:lnTo>
                    <a:pt x="273164" y="85090"/>
                  </a:lnTo>
                  <a:lnTo>
                    <a:pt x="310603" y="64770"/>
                  </a:lnTo>
                  <a:lnTo>
                    <a:pt x="347154" y="50800"/>
                  </a:lnTo>
                  <a:lnTo>
                    <a:pt x="350469" y="49530"/>
                  </a:lnTo>
                  <a:lnTo>
                    <a:pt x="392366" y="40640"/>
                  </a:lnTo>
                  <a:lnTo>
                    <a:pt x="435876" y="38100"/>
                  </a:lnTo>
                  <a:lnTo>
                    <a:pt x="454914" y="38100"/>
                  </a:lnTo>
                  <a:lnTo>
                    <a:pt x="509981" y="49530"/>
                  </a:lnTo>
                  <a:lnTo>
                    <a:pt x="562216" y="72390"/>
                  </a:lnTo>
                  <a:lnTo>
                    <a:pt x="616750" y="110490"/>
                  </a:lnTo>
                  <a:lnTo>
                    <a:pt x="651040" y="144780"/>
                  </a:lnTo>
                  <a:lnTo>
                    <a:pt x="682421" y="186690"/>
                  </a:lnTo>
                  <a:lnTo>
                    <a:pt x="709434" y="233680"/>
                  </a:lnTo>
                  <a:lnTo>
                    <a:pt x="730656" y="287020"/>
                  </a:lnTo>
                  <a:lnTo>
                    <a:pt x="744664" y="342900"/>
                  </a:lnTo>
                  <a:lnTo>
                    <a:pt x="749236" y="394970"/>
                  </a:lnTo>
                  <a:lnTo>
                    <a:pt x="749236" y="269519"/>
                  </a:lnTo>
                  <a:lnTo>
                    <a:pt x="720648" y="200660"/>
                  </a:lnTo>
                  <a:lnTo>
                    <a:pt x="695820" y="161290"/>
                  </a:lnTo>
                  <a:lnTo>
                    <a:pt x="666877" y="124460"/>
                  </a:lnTo>
                  <a:lnTo>
                    <a:pt x="634212" y="92710"/>
                  </a:lnTo>
                  <a:lnTo>
                    <a:pt x="598170" y="66040"/>
                  </a:lnTo>
                  <a:lnTo>
                    <a:pt x="559155" y="44450"/>
                  </a:lnTo>
                  <a:lnTo>
                    <a:pt x="543140" y="38100"/>
                  </a:lnTo>
                  <a:lnTo>
                    <a:pt x="517525" y="27940"/>
                  </a:lnTo>
                  <a:lnTo>
                    <a:pt x="504101" y="22860"/>
                  </a:lnTo>
                  <a:lnTo>
                    <a:pt x="494055" y="20320"/>
                  </a:lnTo>
                  <a:lnTo>
                    <a:pt x="480885" y="16510"/>
                  </a:lnTo>
                  <a:lnTo>
                    <a:pt x="449694" y="8890"/>
                  </a:lnTo>
                  <a:lnTo>
                    <a:pt x="406628" y="2540"/>
                  </a:lnTo>
                  <a:lnTo>
                    <a:pt x="365074" y="381"/>
                  </a:lnTo>
                  <a:lnTo>
                    <a:pt x="365074" y="22860"/>
                  </a:lnTo>
                  <a:lnTo>
                    <a:pt x="327558" y="33020"/>
                  </a:lnTo>
                  <a:lnTo>
                    <a:pt x="309435" y="40640"/>
                  </a:lnTo>
                  <a:lnTo>
                    <a:pt x="291757" y="49530"/>
                  </a:lnTo>
                  <a:lnTo>
                    <a:pt x="287870" y="46990"/>
                  </a:lnTo>
                  <a:lnTo>
                    <a:pt x="284200" y="44450"/>
                  </a:lnTo>
                  <a:lnTo>
                    <a:pt x="280797" y="40640"/>
                  </a:lnTo>
                  <a:lnTo>
                    <a:pt x="301320" y="33020"/>
                  </a:lnTo>
                  <a:lnTo>
                    <a:pt x="321246" y="27940"/>
                  </a:lnTo>
                  <a:lnTo>
                    <a:pt x="340334" y="24130"/>
                  </a:lnTo>
                  <a:lnTo>
                    <a:pt x="358355" y="22860"/>
                  </a:lnTo>
                  <a:lnTo>
                    <a:pt x="365074" y="22860"/>
                  </a:lnTo>
                  <a:lnTo>
                    <a:pt x="365074" y="381"/>
                  </a:lnTo>
                  <a:lnTo>
                    <a:pt x="357784" y="0"/>
                  </a:lnTo>
                  <a:lnTo>
                    <a:pt x="327647" y="3810"/>
                  </a:lnTo>
                  <a:lnTo>
                    <a:pt x="294640" y="12700"/>
                  </a:lnTo>
                  <a:lnTo>
                    <a:pt x="270116" y="21615"/>
                  </a:lnTo>
                  <a:lnTo>
                    <a:pt x="270116" y="60960"/>
                  </a:lnTo>
                  <a:lnTo>
                    <a:pt x="262178" y="66040"/>
                  </a:lnTo>
                  <a:lnTo>
                    <a:pt x="254368" y="71120"/>
                  </a:lnTo>
                  <a:lnTo>
                    <a:pt x="246684" y="76200"/>
                  </a:lnTo>
                  <a:lnTo>
                    <a:pt x="239128" y="82550"/>
                  </a:lnTo>
                  <a:lnTo>
                    <a:pt x="236626" y="81280"/>
                  </a:lnTo>
                  <a:lnTo>
                    <a:pt x="234124" y="80010"/>
                  </a:lnTo>
                  <a:lnTo>
                    <a:pt x="229870" y="74930"/>
                  </a:lnTo>
                  <a:lnTo>
                    <a:pt x="225971" y="68580"/>
                  </a:lnTo>
                  <a:lnTo>
                    <a:pt x="234251" y="63500"/>
                  </a:lnTo>
                  <a:lnTo>
                    <a:pt x="242544" y="59690"/>
                  </a:lnTo>
                  <a:lnTo>
                    <a:pt x="250837" y="54610"/>
                  </a:lnTo>
                  <a:lnTo>
                    <a:pt x="259130" y="50800"/>
                  </a:lnTo>
                  <a:lnTo>
                    <a:pt x="262521" y="54610"/>
                  </a:lnTo>
                  <a:lnTo>
                    <a:pt x="266179" y="58420"/>
                  </a:lnTo>
                  <a:lnTo>
                    <a:pt x="270116" y="60960"/>
                  </a:lnTo>
                  <a:lnTo>
                    <a:pt x="270116" y="21615"/>
                  </a:lnTo>
                  <a:lnTo>
                    <a:pt x="259664" y="25400"/>
                  </a:lnTo>
                  <a:lnTo>
                    <a:pt x="223621" y="44450"/>
                  </a:lnTo>
                  <a:lnTo>
                    <a:pt x="221246" y="45961"/>
                  </a:lnTo>
                  <a:lnTo>
                    <a:pt x="221246" y="96520"/>
                  </a:lnTo>
                  <a:lnTo>
                    <a:pt x="214020" y="104140"/>
                  </a:lnTo>
                  <a:lnTo>
                    <a:pt x="206946" y="110490"/>
                  </a:lnTo>
                  <a:lnTo>
                    <a:pt x="200037" y="116840"/>
                  </a:lnTo>
                  <a:lnTo>
                    <a:pt x="193281" y="124460"/>
                  </a:lnTo>
                  <a:lnTo>
                    <a:pt x="186677" y="121920"/>
                  </a:lnTo>
                  <a:lnTo>
                    <a:pt x="180263" y="118110"/>
                  </a:lnTo>
                  <a:lnTo>
                    <a:pt x="178142" y="116814"/>
                  </a:lnTo>
                  <a:lnTo>
                    <a:pt x="178142" y="142240"/>
                  </a:lnTo>
                  <a:lnTo>
                    <a:pt x="173939" y="147320"/>
                  </a:lnTo>
                  <a:lnTo>
                    <a:pt x="169659" y="152400"/>
                  </a:lnTo>
                  <a:lnTo>
                    <a:pt x="161048" y="165100"/>
                  </a:lnTo>
                  <a:lnTo>
                    <a:pt x="157035" y="170180"/>
                  </a:lnTo>
                  <a:lnTo>
                    <a:pt x="153314" y="176530"/>
                  </a:lnTo>
                  <a:lnTo>
                    <a:pt x="151193" y="175260"/>
                  </a:lnTo>
                  <a:lnTo>
                    <a:pt x="146951" y="172720"/>
                  </a:lnTo>
                  <a:lnTo>
                    <a:pt x="142189" y="170180"/>
                  </a:lnTo>
                  <a:lnTo>
                    <a:pt x="142189" y="194310"/>
                  </a:lnTo>
                  <a:lnTo>
                    <a:pt x="138341" y="201930"/>
                  </a:lnTo>
                  <a:lnTo>
                    <a:pt x="134607" y="208280"/>
                  </a:lnTo>
                  <a:lnTo>
                    <a:pt x="131013" y="215900"/>
                  </a:lnTo>
                  <a:lnTo>
                    <a:pt x="127533" y="222250"/>
                  </a:lnTo>
                  <a:lnTo>
                    <a:pt x="118389" y="220243"/>
                  </a:lnTo>
                  <a:lnTo>
                    <a:pt x="118389" y="243840"/>
                  </a:lnTo>
                  <a:lnTo>
                    <a:pt x="115658" y="250190"/>
                  </a:lnTo>
                  <a:lnTo>
                    <a:pt x="112966" y="256540"/>
                  </a:lnTo>
                  <a:lnTo>
                    <a:pt x="107518" y="273050"/>
                  </a:lnTo>
                  <a:lnTo>
                    <a:pt x="105067" y="280670"/>
                  </a:lnTo>
                  <a:lnTo>
                    <a:pt x="102971" y="288290"/>
                  </a:lnTo>
                  <a:lnTo>
                    <a:pt x="97663" y="287324"/>
                  </a:lnTo>
                  <a:lnTo>
                    <a:pt x="97663" y="307340"/>
                  </a:lnTo>
                  <a:lnTo>
                    <a:pt x="94881" y="320040"/>
                  </a:lnTo>
                  <a:lnTo>
                    <a:pt x="92544" y="332282"/>
                  </a:lnTo>
                  <a:lnTo>
                    <a:pt x="92544" y="488950"/>
                  </a:lnTo>
                  <a:lnTo>
                    <a:pt x="33997" y="499110"/>
                  </a:lnTo>
                  <a:lnTo>
                    <a:pt x="30911" y="486410"/>
                  </a:lnTo>
                  <a:lnTo>
                    <a:pt x="28270" y="473710"/>
                  </a:lnTo>
                  <a:lnTo>
                    <a:pt x="26085" y="459740"/>
                  </a:lnTo>
                  <a:lnTo>
                    <a:pt x="24371" y="447040"/>
                  </a:lnTo>
                  <a:lnTo>
                    <a:pt x="32397" y="448310"/>
                  </a:lnTo>
                  <a:lnTo>
                    <a:pt x="40462" y="448310"/>
                  </a:lnTo>
                  <a:lnTo>
                    <a:pt x="48552" y="449580"/>
                  </a:lnTo>
                  <a:lnTo>
                    <a:pt x="72580" y="449580"/>
                  </a:lnTo>
                  <a:lnTo>
                    <a:pt x="82753" y="448310"/>
                  </a:lnTo>
                  <a:lnTo>
                    <a:pt x="87287" y="448310"/>
                  </a:lnTo>
                  <a:lnTo>
                    <a:pt x="88252" y="458470"/>
                  </a:lnTo>
                  <a:lnTo>
                    <a:pt x="89458" y="468630"/>
                  </a:lnTo>
                  <a:lnTo>
                    <a:pt x="90881" y="478790"/>
                  </a:lnTo>
                  <a:lnTo>
                    <a:pt x="92544" y="488950"/>
                  </a:lnTo>
                  <a:lnTo>
                    <a:pt x="92544" y="332282"/>
                  </a:lnTo>
                  <a:lnTo>
                    <a:pt x="92456" y="332740"/>
                  </a:lnTo>
                  <a:lnTo>
                    <a:pt x="90398" y="346710"/>
                  </a:lnTo>
                  <a:lnTo>
                    <a:pt x="88696" y="359410"/>
                  </a:lnTo>
                  <a:lnTo>
                    <a:pt x="86664" y="359092"/>
                  </a:lnTo>
                  <a:lnTo>
                    <a:pt x="86664" y="381000"/>
                  </a:lnTo>
                  <a:lnTo>
                    <a:pt x="86220" y="388620"/>
                  </a:lnTo>
                  <a:lnTo>
                    <a:pt x="85902" y="394970"/>
                  </a:lnTo>
                  <a:lnTo>
                    <a:pt x="85826" y="398780"/>
                  </a:lnTo>
                  <a:lnTo>
                    <a:pt x="85725" y="417830"/>
                  </a:lnTo>
                  <a:lnTo>
                    <a:pt x="85966" y="425450"/>
                  </a:lnTo>
                  <a:lnTo>
                    <a:pt x="83578" y="426720"/>
                  </a:lnTo>
                  <a:lnTo>
                    <a:pt x="78486" y="426720"/>
                  </a:lnTo>
                  <a:lnTo>
                    <a:pt x="64427" y="427990"/>
                  </a:lnTo>
                  <a:lnTo>
                    <a:pt x="22567" y="424180"/>
                  </a:lnTo>
                  <a:lnTo>
                    <a:pt x="22186" y="415290"/>
                  </a:lnTo>
                  <a:lnTo>
                    <a:pt x="22059" y="410210"/>
                  </a:lnTo>
                  <a:lnTo>
                    <a:pt x="22174" y="398780"/>
                  </a:lnTo>
                  <a:lnTo>
                    <a:pt x="22440" y="391160"/>
                  </a:lnTo>
                  <a:lnTo>
                    <a:pt x="22885" y="383540"/>
                  </a:lnTo>
                  <a:lnTo>
                    <a:pt x="23495" y="375920"/>
                  </a:lnTo>
                  <a:lnTo>
                    <a:pt x="24244" y="369570"/>
                  </a:lnTo>
                  <a:lnTo>
                    <a:pt x="38709" y="374650"/>
                  </a:lnTo>
                  <a:lnTo>
                    <a:pt x="53047" y="377190"/>
                  </a:lnTo>
                  <a:lnTo>
                    <a:pt x="78219" y="381000"/>
                  </a:lnTo>
                  <a:lnTo>
                    <a:pt x="86664" y="381000"/>
                  </a:lnTo>
                  <a:lnTo>
                    <a:pt x="86664" y="359092"/>
                  </a:lnTo>
                  <a:lnTo>
                    <a:pt x="80632" y="358140"/>
                  </a:lnTo>
                  <a:lnTo>
                    <a:pt x="72580" y="358140"/>
                  </a:lnTo>
                  <a:lnTo>
                    <a:pt x="48501" y="354330"/>
                  </a:lnTo>
                  <a:lnTo>
                    <a:pt x="40640" y="351790"/>
                  </a:lnTo>
                  <a:lnTo>
                    <a:pt x="33528" y="349250"/>
                  </a:lnTo>
                  <a:lnTo>
                    <a:pt x="27711" y="344170"/>
                  </a:lnTo>
                  <a:lnTo>
                    <a:pt x="29959" y="332740"/>
                  </a:lnTo>
                  <a:lnTo>
                    <a:pt x="32600" y="321310"/>
                  </a:lnTo>
                  <a:lnTo>
                    <a:pt x="35598" y="311150"/>
                  </a:lnTo>
                  <a:lnTo>
                    <a:pt x="38925" y="299720"/>
                  </a:lnTo>
                  <a:lnTo>
                    <a:pt x="40297" y="299720"/>
                  </a:lnTo>
                  <a:lnTo>
                    <a:pt x="54457" y="303530"/>
                  </a:lnTo>
                  <a:lnTo>
                    <a:pt x="68757" y="306070"/>
                  </a:lnTo>
                  <a:lnTo>
                    <a:pt x="83172" y="307340"/>
                  </a:lnTo>
                  <a:lnTo>
                    <a:pt x="97663" y="307340"/>
                  </a:lnTo>
                  <a:lnTo>
                    <a:pt x="97663" y="287324"/>
                  </a:lnTo>
                  <a:lnTo>
                    <a:pt x="82156" y="284480"/>
                  </a:lnTo>
                  <a:lnTo>
                    <a:pt x="74968" y="284480"/>
                  </a:lnTo>
                  <a:lnTo>
                    <a:pt x="67576" y="283210"/>
                  </a:lnTo>
                  <a:lnTo>
                    <a:pt x="60325" y="280670"/>
                  </a:lnTo>
                  <a:lnTo>
                    <a:pt x="46329" y="278130"/>
                  </a:lnTo>
                  <a:lnTo>
                    <a:pt x="46939" y="276860"/>
                  </a:lnTo>
                  <a:lnTo>
                    <a:pt x="52285" y="264160"/>
                  </a:lnTo>
                  <a:lnTo>
                    <a:pt x="58140" y="251460"/>
                  </a:lnTo>
                  <a:lnTo>
                    <a:pt x="64503" y="238760"/>
                  </a:lnTo>
                  <a:lnTo>
                    <a:pt x="71348" y="226060"/>
                  </a:lnTo>
                  <a:lnTo>
                    <a:pt x="82727" y="231140"/>
                  </a:lnTo>
                  <a:lnTo>
                    <a:pt x="94373" y="236220"/>
                  </a:lnTo>
                  <a:lnTo>
                    <a:pt x="118389" y="243840"/>
                  </a:lnTo>
                  <a:lnTo>
                    <a:pt x="118389" y="220243"/>
                  </a:lnTo>
                  <a:lnTo>
                    <a:pt x="116014" y="219710"/>
                  </a:lnTo>
                  <a:lnTo>
                    <a:pt x="93675" y="212090"/>
                  </a:lnTo>
                  <a:lnTo>
                    <a:pt x="82880" y="207010"/>
                  </a:lnTo>
                  <a:lnTo>
                    <a:pt x="88163" y="198120"/>
                  </a:lnTo>
                  <a:lnTo>
                    <a:pt x="93662" y="190500"/>
                  </a:lnTo>
                  <a:lnTo>
                    <a:pt x="99364" y="182880"/>
                  </a:lnTo>
                  <a:lnTo>
                    <a:pt x="105270" y="175260"/>
                  </a:lnTo>
                  <a:lnTo>
                    <a:pt x="113385" y="181610"/>
                  </a:lnTo>
                  <a:lnTo>
                    <a:pt x="122047" y="186690"/>
                  </a:lnTo>
                  <a:lnTo>
                    <a:pt x="131152" y="190500"/>
                  </a:lnTo>
                  <a:lnTo>
                    <a:pt x="140627" y="194310"/>
                  </a:lnTo>
                  <a:lnTo>
                    <a:pt x="142189" y="194310"/>
                  </a:lnTo>
                  <a:lnTo>
                    <a:pt x="142189" y="170180"/>
                  </a:lnTo>
                  <a:lnTo>
                    <a:pt x="139814" y="168910"/>
                  </a:lnTo>
                  <a:lnTo>
                    <a:pt x="132842" y="165100"/>
                  </a:lnTo>
                  <a:lnTo>
                    <a:pt x="126022" y="162560"/>
                  </a:lnTo>
                  <a:lnTo>
                    <a:pt x="119380" y="158750"/>
                  </a:lnTo>
                  <a:lnTo>
                    <a:pt x="126530" y="149860"/>
                  </a:lnTo>
                  <a:lnTo>
                    <a:pt x="133908" y="142240"/>
                  </a:lnTo>
                  <a:lnTo>
                    <a:pt x="141516" y="134620"/>
                  </a:lnTo>
                  <a:lnTo>
                    <a:pt x="149377" y="127000"/>
                  </a:lnTo>
                  <a:lnTo>
                    <a:pt x="149999" y="127000"/>
                  </a:lnTo>
                  <a:lnTo>
                    <a:pt x="150647" y="125730"/>
                  </a:lnTo>
                  <a:lnTo>
                    <a:pt x="151269" y="125730"/>
                  </a:lnTo>
                  <a:lnTo>
                    <a:pt x="157594" y="129540"/>
                  </a:lnTo>
                  <a:lnTo>
                    <a:pt x="164198" y="134620"/>
                  </a:lnTo>
                  <a:lnTo>
                    <a:pt x="171056" y="138430"/>
                  </a:lnTo>
                  <a:lnTo>
                    <a:pt x="178142" y="142240"/>
                  </a:lnTo>
                  <a:lnTo>
                    <a:pt x="178142" y="116814"/>
                  </a:lnTo>
                  <a:lnTo>
                    <a:pt x="174078" y="114300"/>
                  </a:lnTo>
                  <a:lnTo>
                    <a:pt x="168148" y="110490"/>
                  </a:lnTo>
                  <a:lnTo>
                    <a:pt x="177698" y="102870"/>
                  </a:lnTo>
                  <a:lnTo>
                    <a:pt x="187426" y="95250"/>
                  </a:lnTo>
                  <a:lnTo>
                    <a:pt x="197294" y="87630"/>
                  </a:lnTo>
                  <a:lnTo>
                    <a:pt x="207289" y="81280"/>
                  </a:lnTo>
                  <a:lnTo>
                    <a:pt x="210794" y="86360"/>
                  </a:lnTo>
                  <a:lnTo>
                    <a:pt x="215328" y="92710"/>
                  </a:lnTo>
                  <a:lnTo>
                    <a:pt x="221246" y="96520"/>
                  </a:lnTo>
                  <a:lnTo>
                    <a:pt x="221246" y="45961"/>
                  </a:lnTo>
                  <a:lnTo>
                    <a:pt x="187413" y="67310"/>
                  </a:lnTo>
                  <a:lnTo>
                    <a:pt x="151942" y="95250"/>
                  </a:lnTo>
                  <a:lnTo>
                    <a:pt x="118110" y="127000"/>
                  </a:lnTo>
                  <a:lnTo>
                    <a:pt x="86817" y="162560"/>
                  </a:lnTo>
                  <a:lnTo>
                    <a:pt x="58966" y="201930"/>
                  </a:lnTo>
                  <a:lnTo>
                    <a:pt x="35445" y="246380"/>
                  </a:lnTo>
                  <a:lnTo>
                    <a:pt x="17183" y="293370"/>
                  </a:lnTo>
                  <a:lnTo>
                    <a:pt x="5067" y="344170"/>
                  </a:lnTo>
                  <a:lnTo>
                    <a:pt x="0" y="398780"/>
                  </a:lnTo>
                  <a:lnTo>
                    <a:pt x="2895" y="454660"/>
                  </a:lnTo>
                  <a:lnTo>
                    <a:pt x="13423" y="508000"/>
                  </a:lnTo>
                  <a:lnTo>
                    <a:pt x="30505" y="557530"/>
                  </a:lnTo>
                  <a:lnTo>
                    <a:pt x="53022" y="603250"/>
                  </a:lnTo>
                  <a:lnTo>
                    <a:pt x="79895" y="643890"/>
                  </a:lnTo>
                  <a:lnTo>
                    <a:pt x="110007" y="681990"/>
                  </a:lnTo>
                  <a:lnTo>
                    <a:pt x="142265" y="713740"/>
                  </a:lnTo>
                  <a:lnTo>
                    <a:pt x="175577" y="741680"/>
                  </a:lnTo>
                  <a:lnTo>
                    <a:pt x="208838" y="764540"/>
                  </a:lnTo>
                  <a:lnTo>
                    <a:pt x="270802" y="792480"/>
                  </a:lnTo>
                  <a:lnTo>
                    <a:pt x="271335" y="792480"/>
                  </a:lnTo>
                  <a:lnTo>
                    <a:pt x="280123" y="795020"/>
                  </a:lnTo>
                  <a:lnTo>
                    <a:pt x="284289" y="796290"/>
                  </a:lnTo>
                  <a:lnTo>
                    <a:pt x="307797" y="800100"/>
                  </a:lnTo>
                  <a:lnTo>
                    <a:pt x="331279" y="802640"/>
                  </a:lnTo>
                  <a:lnTo>
                    <a:pt x="353644" y="803910"/>
                  </a:lnTo>
                  <a:lnTo>
                    <a:pt x="418985" y="803910"/>
                  </a:lnTo>
                  <a:lnTo>
                    <a:pt x="426504" y="802640"/>
                  </a:lnTo>
                  <a:lnTo>
                    <a:pt x="433832" y="802640"/>
                  </a:lnTo>
                  <a:lnTo>
                    <a:pt x="440956" y="801370"/>
                  </a:lnTo>
                  <a:lnTo>
                    <a:pt x="473227" y="798830"/>
                  </a:lnTo>
                  <a:lnTo>
                    <a:pt x="489038" y="796290"/>
                  </a:lnTo>
                  <a:lnTo>
                    <a:pt x="504621" y="792480"/>
                  </a:lnTo>
                  <a:lnTo>
                    <a:pt x="511314" y="789940"/>
                  </a:lnTo>
                  <a:lnTo>
                    <a:pt x="516369" y="788670"/>
                  </a:lnTo>
                  <a:lnTo>
                    <a:pt x="525500" y="786130"/>
                  </a:lnTo>
                  <a:lnTo>
                    <a:pt x="537375" y="781050"/>
                  </a:lnTo>
                  <a:lnTo>
                    <a:pt x="540016" y="779780"/>
                  </a:lnTo>
                  <a:lnTo>
                    <a:pt x="579716" y="760730"/>
                  </a:lnTo>
                  <a:lnTo>
                    <a:pt x="619023" y="735330"/>
                  </a:lnTo>
                  <a:lnTo>
                    <a:pt x="654862" y="702310"/>
                  </a:lnTo>
                  <a:lnTo>
                    <a:pt x="686777" y="665480"/>
                  </a:lnTo>
                  <a:lnTo>
                    <a:pt x="714286" y="624840"/>
                  </a:lnTo>
                  <a:lnTo>
                    <a:pt x="736942" y="579120"/>
                  </a:lnTo>
                  <a:lnTo>
                    <a:pt x="754291" y="529590"/>
                  </a:lnTo>
                  <a:lnTo>
                    <a:pt x="765873" y="477520"/>
                  </a:lnTo>
                  <a:lnTo>
                    <a:pt x="771550" y="429260"/>
                  </a:lnTo>
                  <a:lnTo>
                    <a:pt x="772134" y="415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40DEE1EB-BD44-B25C-60F6-18C78862942D}"/>
                </a:ext>
              </a:extLst>
            </p:cNvPr>
            <p:cNvSpPr/>
            <p:nvPr/>
          </p:nvSpPr>
          <p:spPr>
            <a:xfrm>
              <a:off x="4173124" y="1929948"/>
              <a:ext cx="0" cy="7562215"/>
            </a:xfrm>
            <a:custGeom>
              <a:avLst/>
              <a:gdLst/>
              <a:ahLst/>
              <a:cxnLst/>
              <a:rect l="l" t="t" r="r" b="b"/>
              <a:pathLst>
                <a:path h="7562215">
                  <a:moveTo>
                    <a:pt x="0" y="0"/>
                  </a:moveTo>
                  <a:lnTo>
                    <a:pt x="0" y="7561822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665E68AC-99CC-579B-4213-7976EB5AA640}"/>
              </a:ext>
            </a:extLst>
          </p:cNvPr>
          <p:cNvSpPr txBox="1"/>
          <p:nvPr userDrawn="1"/>
        </p:nvSpPr>
        <p:spPr>
          <a:xfrm>
            <a:off x="4149449" y="9862032"/>
            <a:ext cx="105219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Graviditet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75081E9E-D4F6-1810-74F0-E1D8683F661F}"/>
              </a:ext>
            </a:extLst>
          </p:cNvPr>
          <p:cNvSpPr txBox="1"/>
          <p:nvPr userDrawn="1"/>
        </p:nvSpPr>
        <p:spPr>
          <a:xfrm>
            <a:off x="5837534" y="9862032"/>
            <a:ext cx="160274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Förskoleåldern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D53E72FA-8849-3D4B-8E41-D23232BE0A77}"/>
              </a:ext>
            </a:extLst>
          </p:cNvPr>
          <p:cNvSpPr txBox="1"/>
          <p:nvPr userDrawn="1"/>
        </p:nvSpPr>
        <p:spPr>
          <a:xfrm>
            <a:off x="9044389" y="9862032"/>
            <a:ext cx="115062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Skolåldern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C5489BC3-8B7C-B909-7FF9-D23F4A240826}"/>
              </a:ext>
            </a:extLst>
          </p:cNvPr>
          <p:cNvSpPr txBox="1"/>
          <p:nvPr userDrawn="1"/>
        </p:nvSpPr>
        <p:spPr>
          <a:xfrm>
            <a:off x="12374602" y="9862032"/>
            <a:ext cx="16878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dirty="0">
                <a:latin typeface="Arial"/>
                <a:cs typeface="Arial"/>
              </a:rPr>
              <a:t>Efter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skolåldern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A7414357-FDD0-242B-6D12-9B1B4B4EDDFB}"/>
              </a:ext>
            </a:extLst>
          </p:cNvPr>
          <p:cNvSpPr txBox="1"/>
          <p:nvPr userDrawn="1"/>
        </p:nvSpPr>
        <p:spPr>
          <a:xfrm>
            <a:off x="3411138" y="6700482"/>
            <a:ext cx="271145" cy="2804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1700" b="1" dirty="0">
                <a:latin typeface="Arial"/>
                <a:cs typeface="Arial"/>
              </a:rPr>
              <a:t>Avkastning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humankapital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FA0AC8B5-2CD9-83A3-8243-908F0A3848CD}"/>
              </a:ext>
            </a:extLst>
          </p:cNvPr>
          <p:cNvSpPr/>
          <p:nvPr userDrawn="1"/>
        </p:nvSpPr>
        <p:spPr>
          <a:xfrm>
            <a:off x="16739680" y="2172074"/>
            <a:ext cx="772160" cy="803910"/>
          </a:xfrm>
          <a:custGeom>
            <a:avLst/>
            <a:gdLst/>
            <a:ahLst/>
            <a:cxnLst/>
            <a:rect l="l" t="t" r="r" b="b"/>
            <a:pathLst>
              <a:path w="772159" h="803910">
                <a:moveTo>
                  <a:pt x="709028" y="413639"/>
                </a:moveTo>
                <a:lnTo>
                  <a:pt x="706374" y="361454"/>
                </a:lnTo>
                <a:lnTo>
                  <a:pt x="696696" y="311772"/>
                </a:lnTo>
                <a:lnTo>
                  <a:pt x="690892" y="295046"/>
                </a:lnTo>
                <a:lnTo>
                  <a:pt x="690892" y="413283"/>
                </a:lnTo>
                <a:lnTo>
                  <a:pt x="686485" y="462407"/>
                </a:lnTo>
                <a:lnTo>
                  <a:pt x="675627" y="508889"/>
                </a:lnTo>
                <a:lnTo>
                  <a:pt x="658850" y="552132"/>
                </a:lnTo>
                <a:lnTo>
                  <a:pt x="636714" y="591489"/>
                </a:lnTo>
                <a:lnTo>
                  <a:pt x="609790" y="626376"/>
                </a:lnTo>
                <a:lnTo>
                  <a:pt x="578637" y="656145"/>
                </a:lnTo>
                <a:lnTo>
                  <a:pt x="543788" y="680199"/>
                </a:lnTo>
                <a:lnTo>
                  <a:pt x="505802" y="697890"/>
                </a:lnTo>
                <a:lnTo>
                  <a:pt x="465264" y="708634"/>
                </a:lnTo>
                <a:lnTo>
                  <a:pt x="422694" y="711784"/>
                </a:lnTo>
                <a:lnTo>
                  <a:pt x="380301" y="706970"/>
                </a:lnTo>
                <a:lnTo>
                  <a:pt x="340207" y="694664"/>
                </a:lnTo>
                <a:lnTo>
                  <a:pt x="302958" y="675487"/>
                </a:lnTo>
                <a:lnTo>
                  <a:pt x="269074" y="650100"/>
                </a:lnTo>
                <a:lnTo>
                  <a:pt x="239090" y="619137"/>
                </a:lnTo>
                <a:lnTo>
                  <a:pt x="213550" y="583222"/>
                </a:lnTo>
                <a:lnTo>
                  <a:pt x="192976" y="543026"/>
                </a:lnTo>
                <a:lnTo>
                  <a:pt x="177901" y="499160"/>
                </a:lnTo>
                <a:lnTo>
                  <a:pt x="168859" y="452285"/>
                </a:lnTo>
                <a:lnTo>
                  <a:pt x="166382" y="403034"/>
                </a:lnTo>
                <a:lnTo>
                  <a:pt x="170789" y="353923"/>
                </a:lnTo>
                <a:lnTo>
                  <a:pt x="181648" y="307441"/>
                </a:lnTo>
                <a:lnTo>
                  <a:pt x="198424" y="264198"/>
                </a:lnTo>
                <a:lnTo>
                  <a:pt x="220548" y="224828"/>
                </a:lnTo>
                <a:lnTo>
                  <a:pt x="247472" y="189953"/>
                </a:lnTo>
                <a:lnTo>
                  <a:pt x="278638" y="160172"/>
                </a:lnTo>
                <a:lnTo>
                  <a:pt x="313486" y="136131"/>
                </a:lnTo>
                <a:lnTo>
                  <a:pt x="351459" y="118427"/>
                </a:lnTo>
                <a:lnTo>
                  <a:pt x="391998" y="107696"/>
                </a:lnTo>
                <a:lnTo>
                  <a:pt x="434568" y="104546"/>
                </a:lnTo>
                <a:lnTo>
                  <a:pt x="476973" y="109359"/>
                </a:lnTo>
                <a:lnTo>
                  <a:pt x="517067" y="121666"/>
                </a:lnTo>
                <a:lnTo>
                  <a:pt x="554316" y="140830"/>
                </a:lnTo>
                <a:lnTo>
                  <a:pt x="588200" y="166230"/>
                </a:lnTo>
                <a:lnTo>
                  <a:pt x="618185" y="197192"/>
                </a:lnTo>
                <a:lnTo>
                  <a:pt x="643724" y="233095"/>
                </a:lnTo>
                <a:lnTo>
                  <a:pt x="664298" y="273304"/>
                </a:lnTo>
                <a:lnTo>
                  <a:pt x="679373" y="317157"/>
                </a:lnTo>
                <a:lnTo>
                  <a:pt x="688416" y="364032"/>
                </a:lnTo>
                <a:lnTo>
                  <a:pt x="690892" y="413283"/>
                </a:lnTo>
                <a:lnTo>
                  <a:pt x="690892" y="295046"/>
                </a:lnTo>
                <a:lnTo>
                  <a:pt x="658571" y="222681"/>
                </a:lnTo>
                <a:lnTo>
                  <a:pt x="631253" y="184619"/>
                </a:lnTo>
                <a:lnTo>
                  <a:pt x="599198" y="151803"/>
                </a:lnTo>
                <a:lnTo>
                  <a:pt x="562965" y="124891"/>
                </a:lnTo>
                <a:lnTo>
                  <a:pt x="523125" y="104559"/>
                </a:lnTo>
                <a:lnTo>
                  <a:pt x="480263" y="91516"/>
                </a:lnTo>
                <a:lnTo>
                  <a:pt x="434924" y="86410"/>
                </a:lnTo>
                <a:lnTo>
                  <a:pt x="389420" y="89738"/>
                </a:lnTo>
                <a:lnTo>
                  <a:pt x="346062" y="101104"/>
                </a:lnTo>
                <a:lnTo>
                  <a:pt x="305473" y="119862"/>
                </a:lnTo>
                <a:lnTo>
                  <a:pt x="268211" y="145338"/>
                </a:lnTo>
                <a:lnTo>
                  <a:pt x="234899" y="176885"/>
                </a:lnTo>
                <a:lnTo>
                  <a:pt x="206121" y="213842"/>
                </a:lnTo>
                <a:lnTo>
                  <a:pt x="182473" y="255562"/>
                </a:lnTo>
                <a:lnTo>
                  <a:pt x="164553" y="301371"/>
                </a:lnTo>
                <a:lnTo>
                  <a:pt x="152946" y="350634"/>
                </a:lnTo>
                <a:lnTo>
                  <a:pt x="148247" y="402691"/>
                </a:lnTo>
                <a:lnTo>
                  <a:pt x="150901" y="454888"/>
                </a:lnTo>
                <a:lnTo>
                  <a:pt x="160578" y="504558"/>
                </a:lnTo>
                <a:lnTo>
                  <a:pt x="176707" y="551040"/>
                </a:lnTo>
                <a:lnTo>
                  <a:pt x="198704" y="593648"/>
                </a:lnTo>
                <a:lnTo>
                  <a:pt x="226021" y="631710"/>
                </a:lnTo>
                <a:lnTo>
                  <a:pt x="258076" y="664527"/>
                </a:lnTo>
                <a:lnTo>
                  <a:pt x="294309" y="691438"/>
                </a:lnTo>
                <a:lnTo>
                  <a:pt x="334200" y="711784"/>
                </a:lnTo>
                <a:lnTo>
                  <a:pt x="377012" y="724814"/>
                </a:lnTo>
                <a:lnTo>
                  <a:pt x="422351" y="729919"/>
                </a:lnTo>
                <a:lnTo>
                  <a:pt x="467855" y="726592"/>
                </a:lnTo>
                <a:lnTo>
                  <a:pt x="511200" y="715225"/>
                </a:lnTo>
                <a:lnTo>
                  <a:pt x="551802" y="696468"/>
                </a:lnTo>
                <a:lnTo>
                  <a:pt x="589051" y="670991"/>
                </a:lnTo>
                <a:lnTo>
                  <a:pt x="622363" y="639445"/>
                </a:lnTo>
                <a:lnTo>
                  <a:pt x="651141" y="602488"/>
                </a:lnTo>
                <a:lnTo>
                  <a:pt x="674801" y="560768"/>
                </a:lnTo>
                <a:lnTo>
                  <a:pt x="692721" y="514959"/>
                </a:lnTo>
                <a:lnTo>
                  <a:pt x="704329" y="465696"/>
                </a:lnTo>
                <a:lnTo>
                  <a:pt x="709028" y="413639"/>
                </a:lnTo>
                <a:close/>
              </a:path>
              <a:path w="772159" h="803910">
                <a:moveTo>
                  <a:pt x="772134" y="415290"/>
                </a:moveTo>
                <a:lnTo>
                  <a:pt x="771105" y="377190"/>
                </a:lnTo>
                <a:lnTo>
                  <a:pt x="756450" y="290830"/>
                </a:lnTo>
                <a:lnTo>
                  <a:pt x="749236" y="269519"/>
                </a:lnTo>
                <a:lnTo>
                  <a:pt x="749236" y="394970"/>
                </a:lnTo>
                <a:lnTo>
                  <a:pt x="749236" y="417830"/>
                </a:lnTo>
                <a:lnTo>
                  <a:pt x="745883" y="461010"/>
                </a:lnTo>
                <a:lnTo>
                  <a:pt x="732320" y="523240"/>
                </a:lnTo>
                <a:lnTo>
                  <a:pt x="715733" y="568960"/>
                </a:lnTo>
                <a:lnTo>
                  <a:pt x="694334" y="610870"/>
                </a:lnTo>
                <a:lnTo>
                  <a:pt x="668515" y="650240"/>
                </a:lnTo>
                <a:lnTo>
                  <a:pt x="638683" y="684530"/>
                </a:lnTo>
                <a:lnTo>
                  <a:pt x="605256" y="715010"/>
                </a:lnTo>
                <a:lnTo>
                  <a:pt x="568642" y="740410"/>
                </a:lnTo>
                <a:lnTo>
                  <a:pt x="529234" y="760730"/>
                </a:lnTo>
                <a:lnTo>
                  <a:pt x="487146" y="773430"/>
                </a:lnTo>
                <a:lnTo>
                  <a:pt x="456806" y="777240"/>
                </a:lnTo>
                <a:lnTo>
                  <a:pt x="438607" y="779780"/>
                </a:lnTo>
                <a:lnTo>
                  <a:pt x="421386" y="779780"/>
                </a:lnTo>
                <a:lnTo>
                  <a:pt x="377990" y="775970"/>
                </a:lnTo>
                <a:lnTo>
                  <a:pt x="354939" y="769620"/>
                </a:lnTo>
                <a:lnTo>
                  <a:pt x="336486" y="764540"/>
                </a:lnTo>
                <a:lnTo>
                  <a:pt x="297243" y="748030"/>
                </a:lnTo>
                <a:lnTo>
                  <a:pt x="292938" y="745490"/>
                </a:lnTo>
                <a:lnTo>
                  <a:pt x="284327" y="740410"/>
                </a:lnTo>
                <a:lnTo>
                  <a:pt x="283908" y="740168"/>
                </a:lnTo>
                <a:lnTo>
                  <a:pt x="283908" y="765810"/>
                </a:lnTo>
                <a:lnTo>
                  <a:pt x="271780" y="769620"/>
                </a:lnTo>
                <a:lnTo>
                  <a:pt x="262966" y="765810"/>
                </a:lnTo>
                <a:lnTo>
                  <a:pt x="253873" y="763270"/>
                </a:lnTo>
                <a:lnTo>
                  <a:pt x="244551" y="758190"/>
                </a:lnTo>
                <a:lnTo>
                  <a:pt x="235026" y="753110"/>
                </a:lnTo>
                <a:lnTo>
                  <a:pt x="239636" y="750570"/>
                </a:lnTo>
                <a:lnTo>
                  <a:pt x="244170" y="748030"/>
                </a:lnTo>
                <a:lnTo>
                  <a:pt x="248513" y="745490"/>
                </a:lnTo>
                <a:lnTo>
                  <a:pt x="253936" y="749300"/>
                </a:lnTo>
                <a:lnTo>
                  <a:pt x="259562" y="751840"/>
                </a:lnTo>
                <a:lnTo>
                  <a:pt x="265442" y="755650"/>
                </a:lnTo>
                <a:lnTo>
                  <a:pt x="271729" y="759460"/>
                </a:lnTo>
                <a:lnTo>
                  <a:pt x="277888" y="763270"/>
                </a:lnTo>
                <a:lnTo>
                  <a:pt x="283908" y="765810"/>
                </a:lnTo>
                <a:lnTo>
                  <a:pt x="283908" y="740168"/>
                </a:lnTo>
                <a:lnTo>
                  <a:pt x="260642" y="726440"/>
                </a:lnTo>
                <a:lnTo>
                  <a:pt x="230149" y="701078"/>
                </a:lnTo>
                <a:lnTo>
                  <a:pt x="230149" y="730250"/>
                </a:lnTo>
                <a:lnTo>
                  <a:pt x="224383" y="734060"/>
                </a:lnTo>
                <a:lnTo>
                  <a:pt x="218351" y="737870"/>
                </a:lnTo>
                <a:lnTo>
                  <a:pt x="212115" y="740410"/>
                </a:lnTo>
                <a:lnTo>
                  <a:pt x="189077" y="725170"/>
                </a:lnTo>
                <a:lnTo>
                  <a:pt x="177507" y="716280"/>
                </a:lnTo>
                <a:lnTo>
                  <a:pt x="165976" y="706120"/>
                </a:lnTo>
                <a:lnTo>
                  <a:pt x="173583" y="703580"/>
                </a:lnTo>
                <a:lnTo>
                  <a:pt x="180860" y="699770"/>
                </a:lnTo>
                <a:lnTo>
                  <a:pt x="189509" y="693420"/>
                </a:lnTo>
                <a:lnTo>
                  <a:pt x="189992" y="693420"/>
                </a:lnTo>
                <a:lnTo>
                  <a:pt x="194348" y="697230"/>
                </a:lnTo>
                <a:lnTo>
                  <a:pt x="198894" y="702310"/>
                </a:lnTo>
                <a:lnTo>
                  <a:pt x="203631" y="707390"/>
                </a:lnTo>
                <a:lnTo>
                  <a:pt x="208584" y="711200"/>
                </a:lnTo>
                <a:lnTo>
                  <a:pt x="214083" y="716280"/>
                </a:lnTo>
                <a:lnTo>
                  <a:pt x="219519" y="721360"/>
                </a:lnTo>
                <a:lnTo>
                  <a:pt x="224878" y="726440"/>
                </a:lnTo>
                <a:lnTo>
                  <a:pt x="230149" y="730250"/>
                </a:lnTo>
                <a:lnTo>
                  <a:pt x="230149" y="701078"/>
                </a:lnTo>
                <a:lnTo>
                  <a:pt x="227050" y="698500"/>
                </a:lnTo>
                <a:lnTo>
                  <a:pt x="222224" y="693420"/>
                </a:lnTo>
                <a:lnTo>
                  <a:pt x="217385" y="688340"/>
                </a:lnTo>
                <a:lnTo>
                  <a:pt x="196862" y="666750"/>
                </a:lnTo>
                <a:lnTo>
                  <a:pt x="179870" y="643890"/>
                </a:lnTo>
                <a:lnTo>
                  <a:pt x="175755" y="638365"/>
                </a:lnTo>
                <a:lnTo>
                  <a:pt x="175755" y="675640"/>
                </a:lnTo>
                <a:lnTo>
                  <a:pt x="174244" y="676910"/>
                </a:lnTo>
                <a:lnTo>
                  <a:pt x="167894" y="680720"/>
                </a:lnTo>
                <a:lnTo>
                  <a:pt x="161137" y="684530"/>
                </a:lnTo>
                <a:lnTo>
                  <a:pt x="154038" y="687070"/>
                </a:lnTo>
                <a:lnTo>
                  <a:pt x="146710" y="688340"/>
                </a:lnTo>
                <a:lnTo>
                  <a:pt x="138645" y="680720"/>
                </a:lnTo>
                <a:lnTo>
                  <a:pt x="130695" y="671830"/>
                </a:lnTo>
                <a:lnTo>
                  <a:pt x="122872" y="662940"/>
                </a:lnTo>
                <a:lnTo>
                  <a:pt x="115201" y="654050"/>
                </a:lnTo>
                <a:lnTo>
                  <a:pt x="124726" y="652780"/>
                </a:lnTo>
                <a:lnTo>
                  <a:pt x="134137" y="650240"/>
                </a:lnTo>
                <a:lnTo>
                  <a:pt x="143421" y="646430"/>
                </a:lnTo>
                <a:lnTo>
                  <a:pt x="152552" y="643890"/>
                </a:lnTo>
                <a:lnTo>
                  <a:pt x="158076" y="651510"/>
                </a:lnTo>
                <a:lnTo>
                  <a:pt x="163779" y="660400"/>
                </a:lnTo>
                <a:lnTo>
                  <a:pt x="169684" y="668020"/>
                </a:lnTo>
                <a:lnTo>
                  <a:pt x="175755" y="675640"/>
                </a:lnTo>
                <a:lnTo>
                  <a:pt x="175755" y="638365"/>
                </a:lnTo>
                <a:lnTo>
                  <a:pt x="173253" y="635000"/>
                </a:lnTo>
                <a:lnTo>
                  <a:pt x="170421" y="631190"/>
                </a:lnTo>
                <a:lnTo>
                  <a:pt x="148132" y="590550"/>
                </a:lnTo>
                <a:lnTo>
                  <a:pt x="142392" y="576580"/>
                </a:lnTo>
                <a:lnTo>
                  <a:pt x="140804" y="572731"/>
                </a:lnTo>
                <a:lnTo>
                  <a:pt x="140804" y="624840"/>
                </a:lnTo>
                <a:lnTo>
                  <a:pt x="130924" y="627380"/>
                </a:lnTo>
                <a:lnTo>
                  <a:pt x="120865" y="631190"/>
                </a:lnTo>
                <a:lnTo>
                  <a:pt x="110680" y="632460"/>
                </a:lnTo>
                <a:lnTo>
                  <a:pt x="100368" y="635000"/>
                </a:lnTo>
                <a:lnTo>
                  <a:pt x="99606" y="635000"/>
                </a:lnTo>
                <a:lnTo>
                  <a:pt x="91617" y="623570"/>
                </a:lnTo>
                <a:lnTo>
                  <a:pt x="83908" y="612140"/>
                </a:lnTo>
                <a:lnTo>
                  <a:pt x="76530" y="599440"/>
                </a:lnTo>
                <a:lnTo>
                  <a:pt x="69481" y="588010"/>
                </a:lnTo>
                <a:lnTo>
                  <a:pt x="87566" y="584200"/>
                </a:lnTo>
                <a:lnTo>
                  <a:pt x="102882" y="581660"/>
                </a:lnTo>
                <a:lnTo>
                  <a:pt x="117792" y="576580"/>
                </a:lnTo>
                <a:lnTo>
                  <a:pt x="123024" y="589280"/>
                </a:lnTo>
                <a:lnTo>
                  <a:pt x="128600" y="600710"/>
                </a:lnTo>
                <a:lnTo>
                  <a:pt x="134531" y="612140"/>
                </a:lnTo>
                <a:lnTo>
                  <a:pt x="140804" y="624840"/>
                </a:lnTo>
                <a:lnTo>
                  <a:pt x="140804" y="572731"/>
                </a:lnTo>
                <a:lnTo>
                  <a:pt x="138734" y="567690"/>
                </a:lnTo>
                <a:lnTo>
                  <a:pt x="130365" y="547370"/>
                </a:lnTo>
                <a:lnTo>
                  <a:pt x="120002" y="510540"/>
                </a:lnTo>
                <a:lnTo>
                  <a:pt x="117500" y="501650"/>
                </a:lnTo>
                <a:lnTo>
                  <a:pt x="117094" y="499110"/>
                </a:lnTo>
                <a:lnTo>
                  <a:pt x="109893" y="453390"/>
                </a:lnTo>
                <a:lnTo>
                  <a:pt x="109880" y="453059"/>
                </a:lnTo>
                <a:lnTo>
                  <a:pt x="109880" y="556260"/>
                </a:lnTo>
                <a:lnTo>
                  <a:pt x="103708" y="557530"/>
                </a:lnTo>
                <a:lnTo>
                  <a:pt x="97434" y="560070"/>
                </a:lnTo>
                <a:lnTo>
                  <a:pt x="84632" y="562610"/>
                </a:lnTo>
                <a:lnTo>
                  <a:pt x="82270" y="562610"/>
                </a:lnTo>
                <a:lnTo>
                  <a:pt x="59347" y="567690"/>
                </a:lnTo>
                <a:lnTo>
                  <a:pt x="54063" y="556260"/>
                </a:lnTo>
                <a:lnTo>
                  <a:pt x="49123" y="544830"/>
                </a:lnTo>
                <a:lnTo>
                  <a:pt x="44526" y="532130"/>
                </a:lnTo>
                <a:lnTo>
                  <a:pt x="40309" y="520700"/>
                </a:lnTo>
                <a:lnTo>
                  <a:pt x="96951" y="510540"/>
                </a:lnTo>
                <a:lnTo>
                  <a:pt x="99745" y="521970"/>
                </a:lnTo>
                <a:lnTo>
                  <a:pt x="102831" y="533400"/>
                </a:lnTo>
                <a:lnTo>
                  <a:pt x="106210" y="544830"/>
                </a:lnTo>
                <a:lnTo>
                  <a:pt x="109880" y="556260"/>
                </a:lnTo>
                <a:lnTo>
                  <a:pt x="109880" y="453059"/>
                </a:lnTo>
                <a:lnTo>
                  <a:pt x="109651" y="447040"/>
                </a:lnTo>
                <a:lnTo>
                  <a:pt x="108927" y="427990"/>
                </a:lnTo>
                <a:lnTo>
                  <a:pt x="107950" y="402590"/>
                </a:lnTo>
                <a:lnTo>
                  <a:pt x="110490" y="369570"/>
                </a:lnTo>
                <a:lnTo>
                  <a:pt x="111277" y="359410"/>
                </a:lnTo>
                <a:lnTo>
                  <a:pt x="111861" y="351790"/>
                </a:lnTo>
                <a:lnTo>
                  <a:pt x="121348" y="304800"/>
                </a:lnTo>
                <a:lnTo>
                  <a:pt x="122974" y="299720"/>
                </a:lnTo>
                <a:lnTo>
                  <a:pt x="126644" y="288290"/>
                </a:lnTo>
                <a:lnTo>
                  <a:pt x="136004" y="259080"/>
                </a:lnTo>
                <a:lnTo>
                  <a:pt x="150876" y="226060"/>
                </a:lnTo>
                <a:lnTo>
                  <a:pt x="152590" y="222250"/>
                </a:lnTo>
                <a:lnTo>
                  <a:pt x="155448" y="215900"/>
                </a:lnTo>
                <a:lnTo>
                  <a:pt x="179285" y="176530"/>
                </a:lnTo>
                <a:lnTo>
                  <a:pt x="207111" y="142240"/>
                </a:lnTo>
                <a:lnTo>
                  <a:pt x="224129" y="125730"/>
                </a:lnTo>
                <a:lnTo>
                  <a:pt x="225437" y="124460"/>
                </a:lnTo>
                <a:lnTo>
                  <a:pt x="238531" y="111760"/>
                </a:lnTo>
                <a:lnTo>
                  <a:pt x="273164" y="85090"/>
                </a:lnTo>
                <a:lnTo>
                  <a:pt x="277850" y="82550"/>
                </a:lnTo>
                <a:lnTo>
                  <a:pt x="310603" y="64770"/>
                </a:lnTo>
                <a:lnTo>
                  <a:pt x="347154" y="50800"/>
                </a:lnTo>
                <a:lnTo>
                  <a:pt x="350469" y="49530"/>
                </a:lnTo>
                <a:lnTo>
                  <a:pt x="392366" y="40640"/>
                </a:lnTo>
                <a:lnTo>
                  <a:pt x="435889" y="38100"/>
                </a:lnTo>
                <a:lnTo>
                  <a:pt x="454914" y="38100"/>
                </a:lnTo>
                <a:lnTo>
                  <a:pt x="509981" y="49530"/>
                </a:lnTo>
                <a:lnTo>
                  <a:pt x="562216" y="72390"/>
                </a:lnTo>
                <a:lnTo>
                  <a:pt x="616750" y="110490"/>
                </a:lnTo>
                <a:lnTo>
                  <a:pt x="651052" y="144780"/>
                </a:lnTo>
                <a:lnTo>
                  <a:pt x="682421" y="186690"/>
                </a:lnTo>
                <a:lnTo>
                  <a:pt x="709434" y="233680"/>
                </a:lnTo>
                <a:lnTo>
                  <a:pt x="730669" y="287020"/>
                </a:lnTo>
                <a:lnTo>
                  <a:pt x="744677" y="342900"/>
                </a:lnTo>
                <a:lnTo>
                  <a:pt x="749236" y="394970"/>
                </a:lnTo>
                <a:lnTo>
                  <a:pt x="749236" y="269519"/>
                </a:lnTo>
                <a:lnTo>
                  <a:pt x="720648" y="200660"/>
                </a:lnTo>
                <a:lnTo>
                  <a:pt x="695820" y="161290"/>
                </a:lnTo>
                <a:lnTo>
                  <a:pt x="666889" y="124460"/>
                </a:lnTo>
                <a:lnTo>
                  <a:pt x="634212" y="92710"/>
                </a:lnTo>
                <a:lnTo>
                  <a:pt x="598170" y="66040"/>
                </a:lnTo>
                <a:lnTo>
                  <a:pt x="559155" y="44450"/>
                </a:lnTo>
                <a:lnTo>
                  <a:pt x="543140" y="38100"/>
                </a:lnTo>
                <a:lnTo>
                  <a:pt x="517525" y="27940"/>
                </a:lnTo>
                <a:lnTo>
                  <a:pt x="504101" y="22860"/>
                </a:lnTo>
                <a:lnTo>
                  <a:pt x="494055" y="20320"/>
                </a:lnTo>
                <a:lnTo>
                  <a:pt x="480885" y="16510"/>
                </a:lnTo>
                <a:lnTo>
                  <a:pt x="449694" y="8890"/>
                </a:lnTo>
                <a:lnTo>
                  <a:pt x="406628" y="2540"/>
                </a:lnTo>
                <a:lnTo>
                  <a:pt x="365074" y="381"/>
                </a:lnTo>
                <a:lnTo>
                  <a:pt x="365074" y="22860"/>
                </a:lnTo>
                <a:lnTo>
                  <a:pt x="327571" y="33020"/>
                </a:lnTo>
                <a:lnTo>
                  <a:pt x="309435" y="40640"/>
                </a:lnTo>
                <a:lnTo>
                  <a:pt x="291757" y="49530"/>
                </a:lnTo>
                <a:lnTo>
                  <a:pt x="287883" y="46990"/>
                </a:lnTo>
                <a:lnTo>
                  <a:pt x="284200" y="44450"/>
                </a:lnTo>
                <a:lnTo>
                  <a:pt x="280797" y="40640"/>
                </a:lnTo>
                <a:lnTo>
                  <a:pt x="301332" y="33020"/>
                </a:lnTo>
                <a:lnTo>
                  <a:pt x="321246" y="27940"/>
                </a:lnTo>
                <a:lnTo>
                  <a:pt x="340334" y="24130"/>
                </a:lnTo>
                <a:lnTo>
                  <a:pt x="358355" y="22860"/>
                </a:lnTo>
                <a:lnTo>
                  <a:pt x="365074" y="22860"/>
                </a:lnTo>
                <a:lnTo>
                  <a:pt x="365074" y="381"/>
                </a:lnTo>
                <a:lnTo>
                  <a:pt x="357797" y="0"/>
                </a:lnTo>
                <a:lnTo>
                  <a:pt x="327660" y="3810"/>
                </a:lnTo>
                <a:lnTo>
                  <a:pt x="294652" y="12700"/>
                </a:lnTo>
                <a:lnTo>
                  <a:pt x="270116" y="21615"/>
                </a:lnTo>
                <a:lnTo>
                  <a:pt x="270116" y="60960"/>
                </a:lnTo>
                <a:lnTo>
                  <a:pt x="262178" y="66040"/>
                </a:lnTo>
                <a:lnTo>
                  <a:pt x="254368" y="71120"/>
                </a:lnTo>
                <a:lnTo>
                  <a:pt x="246697" y="76200"/>
                </a:lnTo>
                <a:lnTo>
                  <a:pt x="239141" y="82550"/>
                </a:lnTo>
                <a:lnTo>
                  <a:pt x="236639" y="81280"/>
                </a:lnTo>
                <a:lnTo>
                  <a:pt x="234137" y="80010"/>
                </a:lnTo>
                <a:lnTo>
                  <a:pt x="229870" y="74930"/>
                </a:lnTo>
                <a:lnTo>
                  <a:pt x="225971" y="68580"/>
                </a:lnTo>
                <a:lnTo>
                  <a:pt x="234251" y="63500"/>
                </a:lnTo>
                <a:lnTo>
                  <a:pt x="242544" y="59690"/>
                </a:lnTo>
                <a:lnTo>
                  <a:pt x="250837" y="54610"/>
                </a:lnTo>
                <a:lnTo>
                  <a:pt x="259130" y="50800"/>
                </a:lnTo>
                <a:lnTo>
                  <a:pt x="262534" y="54610"/>
                </a:lnTo>
                <a:lnTo>
                  <a:pt x="266179" y="58420"/>
                </a:lnTo>
                <a:lnTo>
                  <a:pt x="270116" y="60960"/>
                </a:lnTo>
                <a:lnTo>
                  <a:pt x="270116" y="21615"/>
                </a:lnTo>
                <a:lnTo>
                  <a:pt x="259664" y="25400"/>
                </a:lnTo>
                <a:lnTo>
                  <a:pt x="223621" y="44450"/>
                </a:lnTo>
                <a:lnTo>
                  <a:pt x="221246" y="45961"/>
                </a:lnTo>
                <a:lnTo>
                  <a:pt x="221246" y="96520"/>
                </a:lnTo>
                <a:lnTo>
                  <a:pt x="214033" y="104140"/>
                </a:lnTo>
                <a:lnTo>
                  <a:pt x="206959" y="110490"/>
                </a:lnTo>
                <a:lnTo>
                  <a:pt x="200037" y="116840"/>
                </a:lnTo>
                <a:lnTo>
                  <a:pt x="193281" y="124460"/>
                </a:lnTo>
                <a:lnTo>
                  <a:pt x="186677" y="121920"/>
                </a:lnTo>
                <a:lnTo>
                  <a:pt x="180276" y="118110"/>
                </a:lnTo>
                <a:lnTo>
                  <a:pt x="178142" y="116801"/>
                </a:lnTo>
                <a:lnTo>
                  <a:pt x="178142" y="142240"/>
                </a:lnTo>
                <a:lnTo>
                  <a:pt x="173939" y="147320"/>
                </a:lnTo>
                <a:lnTo>
                  <a:pt x="169659" y="152400"/>
                </a:lnTo>
                <a:lnTo>
                  <a:pt x="161061" y="165100"/>
                </a:lnTo>
                <a:lnTo>
                  <a:pt x="157048" y="170180"/>
                </a:lnTo>
                <a:lnTo>
                  <a:pt x="153314" y="176530"/>
                </a:lnTo>
                <a:lnTo>
                  <a:pt x="151193" y="175260"/>
                </a:lnTo>
                <a:lnTo>
                  <a:pt x="146951" y="172720"/>
                </a:lnTo>
                <a:lnTo>
                  <a:pt x="142189" y="170180"/>
                </a:lnTo>
                <a:lnTo>
                  <a:pt x="142189" y="194310"/>
                </a:lnTo>
                <a:lnTo>
                  <a:pt x="138341" y="201930"/>
                </a:lnTo>
                <a:lnTo>
                  <a:pt x="134620" y="208280"/>
                </a:lnTo>
                <a:lnTo>
                  <a:pt x="131013" y="215900"/>
                </a:lnTo>
                <a:lnTo>
                  <a:pt x="127533" y="222250"/>
                </a:lnTo>
                <a:lnTo>
                  <a:pt x="118402" y="220243"/>
                </a:lnTo>
                <a:lnTo>
                  <a:pt x="118402" y="243840"/>
                </a:lnTo>
                <a:lnTo>
                  <a:pt x="115658" y="250190"/>
                </a:lnTo>
                <a:lnTo>
                  <a:pt x="112966" y="256540"/>
                </a:lnTo>
                <a:lnTo>
                  <a:pt x="107518" y="273050"/>
                </a:lnTo>
                <a:lnTo>
                  <a:pt x="105067" y="280670"/>
                </a:lnTo>
                <a:lnTo>
                  <a:pt x="102971" y="288290"/>
                </a:lnTo>
                <a:lnTo>
                  <a:pt x="97663" y="287324"/>
                </a:lnTo>
                <a:lnTo>
                  <a:pt x="97663" y="307340"/>
                </a:lnTo>
                <a:lnTo>
                  <a:pt x="94881" y="320040"/>
                </a:lnTo>
                <a:lnTo>
                  <a:pt x="92544" y="332282"/>
                </a:lnTo>
                <a:lnTo>
                  <a:pt x="92544" y="488950"/>
                </a:lnTo>
                <a:lnTo>
                  <a:pt x="33997" y="499110"/>
                </a:lnTo>
                <a:lnTo>
                  <a:pt x="30924" y="486410"/>
                </a:lnTo>
                <a:lnTo>
                  <a:pt x="28282" y="473710"/>
                </a:lnTo>
                <a:lnTo>
                  <a:pt x="26085" y="459740"/>
                </a:lnTo>
                <a:lnTo>
                  <a:pt x="24371" y="447040"/>
                </a:lnTo>
                <a:lnTo>
                  <a:pt x="32397" y="448310"/>
                </a:lnTo>
                <a:lnTo>
                  <a:pt x="40462" y="448310"/>
                </a:lnTo>
                <a:lnTo>
                  <a:pt x="48552" y="449580"/>
                </a:lnTo>
                <a:lnTo>
                  <a:pt x="72580" y="449580"/>
                </a:lnTo>
                <a:lnTo>
                  <a:pt x="82753" y="448310"/>
                </a:lnTo>
                <a:lnTo>
                  <a:pt x="87287" y="448310"/>
                </a:lnTo>
                <a:lnTo>
                  <a:pt x="88252" y="458470"/>
                </a:lnTo>
                <a:lnTo>
                  <a:pt x="89458" y="468630"/>
                </a:lnTo>
                <a:lnTo>
                  <a:pt x="90893" y="478790"/>
                </a:lnTo>
                <a:lnTo>
                  <a:pt x="92544" y="488950"/>
                </a:lnTo>
                <a:lnTo>
                  <a:pt x="92544" y="332282"/>
                </a:lnTo>
                <a:lnTo>
                  <a:pt x="92456" y="332740"/>
                </a:lnTo>
                <a:lnTo>
                  <a:pt x="90398" y="346710"/>
                </a:lnTo>
                <a:lnTo>
                  <a:pt x="88696" y="359410"/>
                </a:lnTo>
                <a:lnTo>
                  <a:pt x="86664" y="359092"/>
                </a:lnTo>
                <a:lnTo>
                  <a:pt x="86664" y="381000"/>
                </a:lnTo>
                <a:lnTo>
                  <a:pt x="86220" y="388620"/>
                </a:lnTo>
                <a:lnTo>
                  <a:pt x="85902" y="394970"/>
                </a:lnTo>
                <a:lnTo>
                  <a:pt x="85826" y="398780"/>
                </a:lnTo>
                <a:lnTo>
                  <a:pt x="85725" y="417830"/>
                </a:lnTo>
                <a:lnTo>
                  <a:pt x="85966" y="425450"/>
                </a:lnTo>
                <a:lnTo>
                  <a:pt x="83578" y="426720"/>
                </a:lnTo>
                <a:lnTo>
                  <a:pt x="78486" y="426720"/>
                </a:lnTo>
                <a:lnTo>
                  <a:pt x="64439" y="427990"/>
                </a:lnTo>
                <a:lnTo>
                  <a:pt x="22567" y="424180"/>
                </a:lnTo>
                <a:lnTo>
                  <a:pt x="22186" y="415290"/>
                </a:lnTo>
                <a:lnTo>
                  <a:pt x="22059" y="410210"/>
                </a:lnTo>
                <a:lnTo>
                  <a:pt x="22174" y="398780"/>
                </a:lnTo>
                <a:lnTo>
                  <a:pt x="22440" y="391160"/>
                </a:lnTo>
                <a:lnTo>
                  <a:pt x="22898" y="383540"/>
                </a:lnTo>
                <a:lnTo>
                  <a:pt x="23495" y="375920"/>
                </a:lnTo>
                <a:lnTo>
                  <a:pt x="24244" y="369570"/>
                </a:lnTo>
                <a:lnTo>
                  <a:pt x="38709" y="374650"/>
                </a:lnTo>
                <a:lnTo>
                  <a:pt x="53047" y="377190"/>
                </a:lnTo>
                <a:lnTo>
                  <a:pt x="78219" y="381000"/>
                </a:lnTo>
                <a:lnTo>
                  <a:pt x="86664" y="381000"/>
                </a:lnTo>
                <a:lnTo>
                  <a:pt x="86664" y="359092"/>
                </a:lnTo>
                <a:lnTo>
                  <a:pt x="80632" y="358140"/>
                </a:lnTo>
                <a:lnTo>
                  <a:pt x="72580" y="358140"/>
                </a:lnTo>
                <a:lnTo>
                  <a:pt x="48501" y="354330"/>
                </a:lnTo>
                <a:lnTo>
                  <a:pt x="40640" y="351790"/>
                </a:lnTo>
                <a:lnTo>
                  <a:pt x="33528" y="349250"/>
                </a:lnTo>
                <a:lnTo>
                  <a:pt x="27724" y="344170"/>
                </a:lnTo>
                <a:lnTo>
                  <a:pt x="29972" y="332740"/>
                </a:lnTo>
                <a:lnTo>
                  <a:pt x="32600" y="321310"/>
                </a:lnTo>
                <a:lnTo>
                  <a:pt x="35598" y="311150"/>
                </a:lnTo>
                <a:lnTo>
                  <a:pt x="38938" y="299720"/>
                </a:lnTo>
                <a:lnTo>
                  <a:pt x="40297" y="299720"/>
                </a:lnTo>
                <a:lnTo>
                  <a:pt x="54457" y="303530"/>
                </a:lnTo>
                <a:lnTo>
                  <a:pt x="68757" y="306070"/>
                </a:lnTo>
                <a:lnTo>
                  <a:pt x="83185" y="307340"/>
                </a:lnTo>
                <a:lnTo>
                  <a:pt x="97663" y="307340"/>
                </a:lnTo>
                <a:lnTo>
                  <a:pt x="97663" y="287324"/>
                </a:lnTo>
                <a:lnTo>
                  <a:pt x="82156" y="284480"/>
                </a:lnTo>
                <a:lnTo>
                  <a:pt x="74968" y="284480"/>
                </a:lnTo>
                <a:lnTo>
                  <a:pt x="67576" y="283210"/>
                </a:lnTo>
                <a:lnTo>
                  <a:pt x="60337" y="280670"/>
                </a:lnTo>
                <a:lnTo>
                  <a:pt x="46342" y="278130"/>
                </a:lnTo>
                <a:lnTo>
                  <a:pt x="46939" y="276860"/>
                </a:lnTo>
                <a:lnTo>
                  <a:pt x="52298" y="264160"/>
                </a:lnTo>
                <a:lnTo>
                  <a:pt x="58153" y="251460"/>
                </a:lnTo>
                <a:lnTo>
                  <a:pt x="64503" y="238760"/>
                </a:lnTo>
                <a:lnTo>
                  <a:pt x="71348" y="226060"/>
                </a:lnTo>
                <a:lnTo>
                  <a:pt x="82727" y="231140"/>
                </a:lnTo>
                <a:lnTo>
                  <a:pt x="94373" y="236220"/>
                </a:lnTo>
                <a:lnTo>
                  <a:pt x="118402" y="243840"/>
                </a:lnTo>
                <a:lnTo>
                  <a:pt x="118402" y="220243"/>
                </a:lnTo>
                <a:lnTo>
                  <a:pt x="116014" y="219710"/>
                </a:lnTo>
                <a:lnTo>
                  <a:pt x="93675" y="212090"/>
                </a:lnTo>
                <a:lnTo>
                  <a:pt x="82880" y="207010"/>
                </a:lnTo>
                <a:lnTo>
                  <a:pt x="88163" y="198120"/>
                </a:lnTo>
                <a:lnTo>
                  <a:pt x="93662" y="190500"/>
                </a:lnTo>
                <a:lnTo>
                  <a:pt x="99364" y="182880"/>
                </a:lnTo>
                <a:lnTo>
                  <a:pt x="105283" y="175260"/>
                </a:lnTo>
                <a:lnTo>
                  <a:pt x="113385" y="181610"/>
                </a:lnTo>
                <a:lnTo>
                  <a:pt x="122047" y="186690"/>
                </a:lnTo>
                <a:lnTo>
                  <a:pt x="131152" y="190500"/>
                </a:lnTo>
                <a:lnTo>
                  <a:pt x="140627" y="194310"/>
                </a:lnTo>
                <a:lnTo>
                  <a:pt x="142189" y="194310"/>
                </a:lnTo>
                <a:lnTo>
                  <a:pt x="142189" y="170180"/>
                </a:lnTo>
                <a:lnTo>
                  <a:pt x="139814" y="168910"/>
                </a:lnTo>
                <a:lnTo>
                  <a:pt x="132842" y="165100"/>
                </a:lnTo>
                <a:lnTo>
                  <a:pt x="126034" y="162560"/>
                </a:lnTo>
                <a:lnTo>
                  <a:pt x="119380" y="158750"/>
                </a:lnTo>
                <a:lnTo>
                  <a:pt x="126530" y="149860"/>
                </a:lnTo>
                <a:lnTo>
                  <a:pt x="133908" y="142240"/>
                </a:lnTo>
                <a:lnTo>
                  <a:pt x="141528" y="134620"/>
                </a:lnTo>
                <a:lnTo>
                  <a:pt x="149377" y="127000"/>
                </a:lnTo>
                <a:lnTo>
                  <a:pt x="149999" y="127000"/>
                </a:lnTo>
                <a:lnTo>
                  <a:pt x="150647" y="125730"/>
                </a:lnTo>
                <a:lnTo>
                  <a:pt x="151269" y="125730"/>
                </a:lnTo>
                <a:lnTo>
                  <a:pt x="157607" y="129540"/>
                </a:lnTo>
                <a:lnTo>
                  <a:pt x="164211" y="134620"/>
                </a:lnTo>
                <a:lnTo>
                  <a:pt x="171056" y="138430"/>
                </a:lnTo>
                <a:lnTo>
                  <a:pt x="178142" y="142240"/>
                </a:lnTo>
                <a:lnTo>
                  <a:pt x="178142" y="116801"/>
                </a:lnTo>
                <a:lnTo>
                  <a:pt x="174091" y="114300"/>
                </a:lnTo>
                <a:lnTo>
                  <a:pt x="168160" y="110490"/>
                </a:lnTo>
                <a:lnTo>
                  <a:pt x="177698" y="102870"/>
                </a:lnTo>
                <a:lnTo>
                  <a:pt x="187426" y="95250"/>
                </a:lnTo>
                <a:lnTo>
                  <a:pt x="197294" y="87630"/>
                </a:lnTo>
                <a:lnTo>
                  <a:pt x="207289" y="81280"/>
                </a:lnTo>
                <a:lnTo>
                  <a:pt x="210794" y="86360"/>
                </a:lnTo>
                <a:lnTo>
                  <a:pt x="215328" y="92710"/>
                </a:lnTo>
                <a:lnTo>
                  <a:pt x="221246" y="96520"/>
                </a:lnTo>
                <a:lnTo>
                  <a:pt x="221246" y="45961"/>
                </a:lnTo>
                <a:lnTo>
                  <a:pt x="187413" y="67310"/>
                </a:lnTo>
                <a:lnTo>
                  <a:pt x="151942" y="95250"/>
                </a:lnTo>
                <a:lnTo>
                  <a:pt x="118110" y="127000"/>
                </a:lnTo>
                <a:lnTo>
                  <a:pt x="86817" y="162560"/>
                </a:lnTo>
                <a:lnTo>
                  <a:pt x="58966" y="201930"/>
                </a:lnTo>
                <a:lnTo>
                  <a:pt x="35458" y="246380"/>
                </a:lnTo>
                <a:lnTo>
                  <a:pt x="17183" y="293370"/>
                </a:lnTo>
                <a:lnTo>
                  <a:pt x="5067" y="344170"/>
                </a:lnTo>
                <a:lnTo>
                  <a:pt x="0" y="398780"/>
                </a:lnTo>
                <a:lnTo>
                  <a:pt x="2895" y="454660"/>
                </a:lnTo>
                <a:lnTo>
                  <a:pt x="13423" y="508000"/>
                </a:lnTo>
                <a:lnTo>
                  <a:pt x="30505" y="557530"/>
                </a:lnTo>
                <a:lnTo>
                  <a:pt x="53035" y="603250"/>
                </a:lnTo>
                <a:lnTo>
                  <a:pt x="79895" y="643890"/>
                </a:lnTo>
                <a:lnTo>
                  <a:pt x="110007" y="681990"/>
                </a:lnTo>
                <a:lnTo>
                  <a:pt x="142278" y="713740"/>
                </a:lnTo>
                <a:lnTo>
                  <a:pt x="175577" y="741680"/>
                </a:lnTo>
                <a:lnTo>
                  <a:pt x="208838" y="764540"/>
                </a:lnTo>
                <a:lnTo>
                  <a:pt x="270814" y="792480"/>
                </a:lnTo>
                <a:lnTo>
                  <a:pt x="271335" y="792480"/>
                </a:lnTo>
                <a:lnTo>
                  <a:pt x="280123" y="795020"/>
                </a:lnTo>
                <a:lnTo>
                  <a:pt x="284302" y="796290"/>
                </a:lnTo>
                <a:lnTo>
                  <a:pt x="307797" y="800100"/>
                </a:lnTo>
                <a:lnTo>
                  <a:pt x="331279" y="802640"/>
                </a:lnTo>
                <a:lnTo>
                  <a:pt x="353644" y="803910"/>
                </a:lnTo>
                <a:lnTo>
                  <a:pt x="418998" y="803910"/>
                </a:lnTo>
                <a:lnTo>
                  <a:pt x="426504" y="802640"/>
                </a:lnTo>
                <a:lnTo>
                  <a:pt x="433832" y="802640"/>
                </a:lnTo>
                <a:lnTo>
                  <a:pt x="440956" y="801370"/>
                </a:lnTo>
                <a:lnTo>
                  <a:pt x="473240" y="798830"/>
                </a:lnTo>
                <a:lnTo>
                  <a:pt x="489051" y="796290"/>
                </a:lnTo>
                <a:lnTo>
                  <a:pt x="504621" y="792480"/>
                </a:lnTo>
                <a:lnTo>
                  <a:pt x="511314" y="789940"/>
                </a:lnTo>
                <a:lnTo>
                  <a:pt x="516369" y="788670"/>
                </a:lnTo>
                <a:lnTo>
                  <a:pt x="579716" y="760730"/>
                </a:lnTo>
                <a:lnTo>
                  <a:pt x="619036" y="735330"/>
                </a:lnTo>
                <a:lnTo>
                  <a:pt x="654875" y="702310"/>
                </a:lnTo>
                <a:lnTo>
                  <a:pt x="686777" y="665480"/>
                </a:lnTo>
                <a:lnTo>
                  <a:pt x="714286" y="624840"/>
                </a:lnTo>
                <a:lnTo>
                  <a:pt x="736942" y="579120"/>
                </a:lnTo>
                <a:lnTo>
                  <a:pt x="754291" y="529590"/>
                </a:lnTo>
                <a:lnTo>
                  <a:pt x="765873" y="477520"/>
                </a:lnTo>
                <a:lnTo>
                  <a:pt x="771550" y="429260"/>
                </a:lnTo>
                <a:lnTo>
                  <a:pt x="772134" y="415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2E7C2D41-A2D5-6447-F16B-FBCB8E33317C}"/>
              </a:ext>
            </a:extLst>
          </p:cNvPr>
          <p:cNvSpPr txBox="1"/>
          <p:nvPr userDrawn="1"/>
        </p:nvSpPr>
        <p:spPr>
          <a:xfrm>
            <a:off x="4973750" y="2953504"/>
            <a:ext cx="445770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”Varje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satsad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krona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på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evidens- </a:t>
            </a:r>
            <a:r>
              <a:rPr sz="2000" b="1" dirty="0">
                <a:latin typeface="Arial"/>
                <a:cs typeface="Arial"/>
              </a:rPr>
              <a:t>baserad </a:t>
            </a:r>
            <a:r>
              <a:rPr sz="2000" b="1" spc="-10" dirty="0">
                <a:latin typeface="Arial"/>
                <a:cs typeface="Arial"/>
              </a:rPr>
              <a:t>föräldraskapsstödsprogram </a:t>
            </a:r>
            <a:r>
              <a:rPr sz="2000" b="1" dirty="0">
                <a:latin typeface="Arial"/>
                <a:cs typeface="Arial"/>
              </a:rPr>
              <a:t>kan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kronor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tillbaka.”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300" b="1" dirty="0">
                <a:latin typeface="Arial"/>
                <a:cs typeface="Arial"/>
              </a:rPr>
              <a:t>Myndighet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för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familjerätt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och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föräldraskapsstöd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51F4B816-695E-3840-E9BB-F5AAA8833C79}"/>
              </a:ext>
            </a:extLst>
          </p:cNvPr>
          <p:cNvSpPr txBox="1"/>
          <p:nvPr userDrawn="1"/>
        </p:nvSpPr>
        <p:spPr>
          <a:xfrm>
            <a:off x="385507" y="7199578"/>
            <a:ext cx="259715" cy="36468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24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Investeringar</a:t>
            </a:r>
            <a:r>
              <a:rPr sz="1650" b="1" spc="-7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</a:t>
            </a:r>
            <a:r>
              <a:rPr sz="1650" b="1" spc="-6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humankapital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74914AE-EA66-11D4-0E27-E0941EC340D2}"/>
              </a:ext>
            </a:extLst>
          </p:cNvPr>
          <p:cNvSpPr/>
          <p:nvPr userDrawn="1"/>
        </p:nvSpPr>
        <p:spPr>
          <a:xfrm rot="8665376">
            <a:off x="-2336629" y="-7250676"/>
            <a:ext cx="21698282" cy="14667954"/>
          </a:xfrm>
          <a:prstGeom prst="arc">
            <a:avLst>
              <a:gd name="adj1" fmla="val 14189011"/>
              <a:gd name="adj2" fmla="val 196177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F9F93-BC0E-2FE0-F817-F2A68A350F95}"/>
              </a:ext>
            </a:extLst>
          </p:cNvPr>
          <p:cNvSpPr txBox="1"/>
          <p:nvPr userDrawn="1"/>
        </p:nvSpPr>
        <p:spPr>
          <a:xfrm>
            <a:off x="4857097" y="1594802"/>
            <a:ext cx="65874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450" b="1" dirty="0"/>
              <a:t>Ju tidigare investeringen görs, </a:t>
            </a:r>
          </a:p>
          <a:p>
            <a:r>
              <a:rPr lang="en-GB" sz="3450" b="1" dirty="0"/>
              <a:t>d</a:t>
            </a:r>
            <a:r>
              <a:rPr lang="en-SE" sz="3450" b="1" dirty="0"/>
              <a:t>esto större blir avkastningen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cartoon of a car on fire&#10;&#10;Description automatically generated">
            <a:extLst>
              <a:ext uri="{FF2B5EF4-FFF2-40B4-BE49-F238E27FC236}">
                <a16:creationId xmlns:a16="http://schemas.microsoft.com/office/drawing/2014/main" id="{F28EB22F-EEA0-47B8-D49D-524A89120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7" name="textruta 11">
            <a:extLst>
              <a:ext uri="{FF2B5EF4-FFF2-40B4-BE49-F238E27FC236}">
                <a16:creationId xmlns:a16="http://schemas.microsoft.com/office/drawing/2014/main" id="{A1C2B673-3817-44D3-EF92-8D317AD2F04F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38" name="object 6">
            <a:extLst>
              <a:ext uri="{FF2B5EF4-FFF2-40B4-BE49-F238E27FC236}">
                <a16:creationId xmlns:a16="http://schemas.microsoft.com/office/drawing/2014/main" id="{B5628403-C54A-E209-6AB5-556723ABBD8A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id="{BE1E9B12-A81F-6A4F-04C8-88CA1E0C0C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id="{905B4334-C29D-A06A-652C-27D81AA324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D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diagram of a pink and black timeline&#10;&#10;Description automatically generated with medium confidence">
            <a:extLst>
              <a:ext uri="{FF2B5EF4-FFF2-40B4-BE49-F238E27FC236}">
                <a16:creationId xmlns:a16="http://schemas.microsoft.com/office/drawing/2014/main" id="{0B3248F9-5816-95C6-43F9-C609352E5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98" y="-1"/>
            <a:ext cx="20189998" cy="11356871"/>
          </a:xfrm>
          <a:prstGeom prst="rect">
            <a:avLst/>
          </a:prstGeom>
        </p:spPr>
      </p:pic>
      <p:sp>
        <p:nvSpPr>
          <p:cNvPr id="46" name="textruta 11">
            <a:extLst>
              <a:ext uri="{FF2B5EF4-FFF2-40B4-BE49-F238E27FC236}">
                <a16:creationId xmlns:a16="http://schemas.microsoft.com/office/drawing/2014/main" id="{42975993-BCDF-60D6-79E5-5A2D5EC757EB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50" name="object 6">
            <a:extLst>
              <a:ext uri="{FF2B5EF4-FFF2-40B4-BE49-F238E27FC236}">
                <a16:creationId xmlns:a16="http://schemas.microsoft.com/office/drawing/2014/main" id="{F83E0FFE-3034-97E5-07E8-AC268B37C0CF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51" name="object 7">
              <a:extLst>
                <a:ext uri="{FF2B5EF4-FFF2-40B4-BE49-F238E27FC236}">
                  <a16:creationId xmlns:a16="http://schemas.microsoft.com/office/drawing/2014/main" id="{C4734B50-C47A-1168-5557-A010118FA6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id="{90AA9DA0-288C-90A6-3098-CE79370D99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1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ruta 11">
            <a:extLst>
              <a:ext uri="{FF2B5EF4-FFF2-40B4-BE49-F238E27FC236}">
                <a16:creationId xmlns:a16="http://schemas.microsoft.com/office/drawing/2014/main" id="{4EC05B6A-2062-F782-53A8-76A39C3B6529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pic>
        <p:nvPicPr>
          <p:cNvPr id="70" name="Picture 69" descr="A close-up of a timeline&#10;&#10;Description automatically generated">
            <a:extLst>
              <a:ext uri="{FF2B5EF4-FFF2-40B4-BE49-F238E27FC236}">
                <a16:creationId xmlns:a16="http://schemas.microsoft.com/office/drawing/2014/main" id="{F83C8C4F-89BC-84C7-6571-0F323F253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1" name="textruta 11">
            <a:extLst>
              <a:ext uri="{FF2B5EF4-FFF2-40B4-BE49-F238E27FC236}">
                <a16:creationId xmlns:a16="http://schemas.microsoft.com/office/drawing/2014/main" id="{344F2E28-54E4-D7E3-1191-2F479DF030E1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2" name="object 6">
            <a:extLst>
              <a:ext uri="{FF2B5EF4-FFF2-40B4-BE49-F238E27FC236}">
                <a16:creationId xmlns:a16="http://schemas.microsoft.com/office/drawing/2014/main" id="{A0BBDB3F-1ED3-57AE-01B9-7922A1BB8DCF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3" name="object 7">
              <a:extLst>
                <a:ext uri="{FF2B5EF4-FFF2-40B4-BE49-F238E27FC236}">
                  <a16:creationId xmlns:a16="http://schemas.microsoft.com/office/drawing/2014/main" id="{F6195E4E-6D4B-7614-D954-B8C0B97F02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74" name="object 8">
              <a:extLst>
                <a:ext uri="{FF2B5EF4-FFF2-40B4-BE49-F238E27FC236}">
                  <a16:creationId xmlns:a16="http://schemas.microsoft.com/office/drawing/2014/main" id="{2977D288-E81A-1ABE-A3A2-9102D6C26E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uilding with a clock on it and a couple of people standing next to it&#10;&#10;Description automatically generated">
            <a:extLst>
              <a:ext uri="{FF2B5EF4-FFF2-40B4-BE49-F238E27FC236}">
                <a16:creationId xmlns:a16="http://schemas.microsoft.com/office/drawing/2014/main" id="{CD0C97D9-6D28-704F-7E8E-6DEA62E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262850" cy="11397851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4E0888E5-A22E-421E-0914-AC94ABD15A8A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B21DC3E-8A2E-5D4F-65A6-F7CF76045266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0F959F3-1CD5-C07D-668E-6A2E5A3337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11D3608-F271-0776-FF51-ED90EBCF3C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0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CD96E78B-B45B-00B2-A720-7D7011F56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3B7C73D8-F588-7CFB-2A38-59E85F681077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68F0DB73-7DD4-BFFB-0B0B-0D021A5176F0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A416080-12BE-F5CC-884A-386D8A47FC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02C327D-42D5-3C86-381C-761CB8C3ECD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6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3370-7675-0B0B-1448-0C1A70F6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pic>
        <p:nvPicPr>
          <p:cNvPr id="4" name="Picture 3" descr="A iceberg in the water&#10;&#10;Description automatically generated">
            <a:extLst>
              <a:ext uri="{FF2B5EF4-FFF2-40B4-BE49-F238E27FC236}">
                <a16:creationId xmlns:a16="http://schemas.microsoft.com/office/drawing/2014/main" id="{BA42CBCC-22CE-D3A3-932F-999EE0722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-36998"/>
            <a:ext cx="20262850" cy="11397851"/>
          </a:xfrm>
          <a:prstGeom prst="rect">
            <a:avLst/>
          </a:prstGeom>
        </p:spPr>
      </p:pic>
      <p:sp>
        <p:nvSpPr>
          <p:cNvPr id="6" name="textruta 11">
            <a:extLst>
              <a:ext uri="{FF2B5EF4-FFF2-40B4-BE49-F238E27FC236}">
                <a16:creationId xmlns:a16="http://schemas.microsoft.com/office/drawing/2014/main" id="{F21F7EAC-F1EF-D653-BEC6-22B62CADC2F2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667EF685-3BF4-39C7-7D7C-010682177851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B525A78B-4CB6-8631-2C30-6D9C446737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478B616-466E-5C64-7FC9-6156B0A356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63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11">
            <a:extLst>
              <a:ext uri="{FF2B5EF4-FFF2-40B4-BE49-F238E27FC236}">
                <a16:creationId xmlns:a16="http://schemas.microsoft.com/office/drawing/2014/main" id="{0C5E31F8-D93E-B89B-D2A7-3F73D59DC572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0D2F62F1-AACE-B266-8D76-0CFE21AB1352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3AEB6030-1F5C-6975-F67D-FE8656642A4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622BD9BC-4048-38D0-1862-7A8BB1FA87C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8" r:id="rId7"/>
    <p:sldLayoutId id="2147483669" r:id="rId8"/>
    <p:sldLayoutId id="2147483670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ett hörn rundat 3">
            <a:extLst>
              <a:ext uri="{FF2B5EF4-FFF2-40B4-BE49-F238E27FC236}">
                <a16:creationId xmlns:a16="http://schemas.microsoft.com/office/drawing/2014/main" id="{D72DA1F3-B1B2-481A-70BC-A3C994FA7DAC}"/>
              </a:ext>
            </a:extLst>
          </p:cNvPr>
          <p:cNvSpPr/>
          <p:nvPr/>
        </p:nvSpPr>
        <p:spPr>
          <a:xfrm>
            <a:off x="984250" y="2650210"/>
            <a:ext cx="17239174" cy="8006946"/>
          </a:xfrm>
          <a:prstGeom prst="round1Rect">
            <a:avLst/>
          </a:prstGeom>
          <a:solidFill>
            <a:srgbClr val="F7EFD5"/>
          </a:solidFill>
          <a:ln>
            <a:solidFill>
              <a:srgbClr val="F7E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16E133D7-BAC0-607D-BC6D-07EDE366B65F}"/>
              </a:ext>
            </a:extLst>
          </p:cNvPr>
          <p:cNvSpPr txBox="1"/>
          <p:nvPr/>
        </p:nvSpPr>
        <p:spPr>
          <a:xfrm>
            <a:off x="1164654" y="1150221"/>
            <a:ext cx="15821595" cy="100668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Instruktion till workshopsledaren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8BDD3940-2271-6CE6-FAA1-51B63AC12F01}"/>
              </a:ext>
            </a:extLst>
          </p:cNvPr>
          <p:cNvSpPr txBox="1"/>
          <p:nvPr/>
        </p:nvSpPr>
        <p:spPr>
          <a:xfrm>
            <a:off x="1757874" y="2917343"/>
            <a:ext cx="16459200" cy="713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360"/>
              </a:spcBef>
            </a:pPr>
            <a:endParaRPr lang="sv-SE" sz="2800" noProof="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Det</a:t>
            </a:r>
            <a:r>
              <a:rPr lang="sv-SE" sz="2800" spc="-3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kan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ibland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vara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svårt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att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se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åtgärder</a:t>
            </a:r>
            <a:r>
              <a:rPr lang="sv-SE" sz="2800" spc="-3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och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förslag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påverkar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</a:t>
            </a:r>
            <a:r>
              <a:rPr lang="sv-SE" sz="2800" spc="-3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spc="-1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sikt.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Ett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sätt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att</a:t>
            </a:r>
            <a:r>
              <a:rPr lang="sv-SE" sz="2800" spc="-4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hitta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mod</a:t>
            </a:r>
            <a:r>
              <a:rPr lang="sv-SE" sz="2800" spc="-4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för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att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ta</a:t>
            </a:r>
            <a:r>
              <a:rPr lang="sv-SE" sz="2800" spc="-4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långsiktiga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beslut</a:t>
            </a:r>
            <a:r>
              <a:rPr lang="sv-SE" sz="2800" spc="-4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är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att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inspireras och lära</a:t>
            </a:r>
            <a:r>
              <a:rPr lang="sv-SE" sz="2800" spc="-4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av</a:t>
            </a:r>
            <a:r>
              <a:rPr lang="sv-SE" sz="2800" spc="-45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  <a:r>
              <a:rPr lang="sv-SE" sz="2800" spc="-1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historien. </a:t>
            </a: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endParaRPr lang="sv-SE" sz="2800" spc="-1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lang="sv-SE" sz="2800" spc="-1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Storytelling är ett kraftfullt verktyg för att väcka känslor, igenkänning och mod. </a:t>
            </a: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endParaRPr lang="sv-SE" sz="2800" spc="-1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lang="sv-SE" sz="2800" spc="-1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Den här övningen används med fördel mot ett riktat problemområde.</a:t>
            </a: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endParaRPr lang="sv-SE" sz="2800" spc="-1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lang="sv-SE" sz="2800" spc="-1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bild 3 och 4 finns två berättelser som du som workshopledare kan ta avstamp i. </a:t>
            </a: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endParaRPr lang="sv-SE" sz="2800" spc="-1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lang="sv-SE" sz="2800" spc="-1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Har du en egen historia kan med fördel även bjuda på den. </a:t>
            </a: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endParaRPr lang="sv-SE" sz="2800" spc="-1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lang="sv-SE" sz="2800" spc="-10" noProof="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bild 5, där finns arbetsbladet, skriv gärna ut </a:t>
            </a:r>
            <a:r>
              <a:rPr kumimoji="0" lang="sv-SE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arbetsbilden i A3.</a:t>
            </a:r>
          </a:p>
          <a:p>
            <a:pPr marL="457200" indent="-457200" algn="l">
              <a:lnSpc>
                <a:spcPct val="10000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endParaRPr lang="sv-SE" sz="2800" spc="-10" dirty="0">
              <a:highlight>
                <a:srgbClr val="F2F9FD"/>
              </a:highlight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algn="l">
              <a:lnSpc>
                <a:spcPct val="100000"/>
              </a:lnSpc>
              <a:spcBef>
                <a:spcPts val="260"/>
              </a:spcBef>
            </a:pPr>
            <a:r>
              <a:rPr lang="sv-SE" sz="2800" spc="-1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TIPS! Du kan be deltagarna att reflektera över lärdomar från historien och be att de delar med sig</a:t>
            </a:r>
            <a:r>
              <a:rPr lang="sv-SE" sz="3200" spc="-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 2" descr="Utropstecken med hel fyllning">
            <a:extLst>
              <a:ext uri="{FF2B5EF4-FFF2-40B4-BE49-F238E27FC236}">
                <a16:creationId xmlns:a16="http://schemas.microsoft.com/office/drawing/2014/main" id="{7D9FDF39-2EB4-8111-AE67-E80B23E24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276" y="91430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2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07669" y="-288925"/>
            <a:ext cx="20694319" cy="11887200"/>
            <a:chOff x="-333291" y="-296545"/>
            <a:chExt cx="20694319" cy="118872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0260" y="-150081"/>
              <a:ext cx="20491288" cy="115230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33291" y="-296545"/>
              <a:ext cx="8167311" cy="11887200"/>
            </a:xfrm>
            <a:custGeom>
              <a:avLst/>
              <a:gdLst/>
              <a:ahLst/>
              <a:cxnLst/>
              <a:rect l="l" t="t" r="r" b="b"/>
              <a:pathLst>
                <a:path w="7937500" h="11301730">
                  <a:moveTo>
                    <a:pt x="7937255" y="0"/>
                  </a:moveTo>
                  <a:lnTo>
                    <a:pt x="0" y="0"/>
                  </a:lnTo>
                  <a:lnTo>
                    <a:pt x="0" y="11301142"/>
                  </a:lnTo>
                  <a:lnTo>
                    <a:pt x="7937255" y="11301142"/>
                  </a:lnTo>
                  <a:lnTo>
                    <a:pt x="7937255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7356" y="769055"/>
            <a:ext cx="5698490" cy="45102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70"/>
              </a:spcBef>
            </a:pPr>
            <a:r>
              <a:rPr lang="sv-SE" sz="6400" spc="-10" dirty="0">
                <a:latin typeface="Arial Black"/>
                <a:cs typeface="Arial Black"/>
              </a:rPr>
              <a:t>Workshopsmaterial</a:t>
            </a:r>
            <a:endParaRPr lang="sv-SE" sz="6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99500"/>
              </a:lnSpc>
              <a:spcBef>
                <a:spcPts val="170"/>
              </a:spcBef>
            </a:pPr>
            <a:r>
              <a:rPr lang="sv-SE" sz="5400" spc="-10" dirty="0">
                <a:latin typeface="Arial" panose="020B0604020202020204" pitchFamily="34" charset="0"/>
                <a:cs typeface="Arial" panose="020B0604020202020204" pitchFamily="34" charset="0"/>
              </a:rPr>
              <a:t>Vilken historia är du med och skapar?</a:t>
            </a:r>
            <a:endParaRPr lang="sv-SE" sz="5400" spc="-10" dirty="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77356" y="5758159"/>
            <a:ext cx="1979930" cy="1651635"/>
            <a:chOff x="1177356" y="5758159"/>
            <a:chExt cx="1979930" cy="1651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84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37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CF638F9F-190B-E1EF-E94A-E9C41630F5BF}"/>
              </a:ext>
            </a:extLst>
          </p:cNvPr>
          <p:cNvSpPr/>
          <p:nvPr/>
        </p:nvSpPr>
        <p:spPr>
          <a:xfrm>
            <a:off x="12059269" y="2867713"/>
            <a:ext cx="2901315" cy="2901315"/>
          </a:xfrm>
          <a:custGeom>
            <a:avLst/>
            <a:gdLst/>
            <a:ahLst/>
            <a:cxnLst/>
            <a:rect l="l" t="t" r="r" b="b"/>
            <a:pathLst>
              <a:path w="2901315" h="2901315">
                <a:moveTo>
                  <a:pt x="1450458" y="0"/>
                </a:moveTo>
                <a:lnTo>
                  <a:pt x="1402580" y="775"/>
                </a:lnTo>
                <a:lnTo>
                  <a:pt x="1355090" y="3085"/>
                </a:lnTo>
                <a:lnTo>
                  <a:pt x="1308012" y="6906"/>
                </a:lnTo>
                <a:lnTo>
                  <a:pt x="1261369" y="12213"/>
                </a:lnTo>
                <a:lnTo>
                  <a:pt x="1215186" y="18984"/>
                </a:lnTo>
                <a:lnTo>
                  <a:pt x="1169487" y="27194"/>
                </a:lnTo>
                <a:lnTo>
                  <a:pt x="1124295" y="36819"/>
                </a:lnTo>
                <a:lnTo>
                  <a:pt x="1079634" y="47835"/>
                </a:lnTo>
                <a:lnTo>
                  <a:pt x="1035528" y="60219"/>
                </a:lnTo>
                <a:lnTo>
                  <a:pt x="992001" y="73946"/>
                </a:lnTo>
                <a:lnTo>
                  <a:pt x="949078" y="88993"/>
                </a:lnTo>
                <a:lnTo>
                  <a:pt x="906781" y="105336"/>
                </a:lnTo>
                <a:lnTo>
                  <a:pt x="865134" y="122950"/>
                </a:lnTo>
                <a:lnTo>
                  <a:pt x="824163" y="141813"/>
                </a:lnTo>
                <a:lnTo>
                  <a:pt x="783889" y="161899"/>
                </a:lnTo>
                <a:lnTo>
                  <a:pt x="744339" y="183186"/>
                </a:lnTo>
                <a:lnTo>
                  <a:pt x="705534" y="205649"/>
                </a:lnTo>
                <a:lnTo>
                  <a:pt x="667500" y="229265"/>
                </a:lnTo>
                <a:lnTo>
                  <a:pt x="630259" y="254009"/>
                </a:lnTo>
                <a:lnTo>
                  <a:pt x="593837" y="279857"/>
                </a:lnTo>
                <a:lnTo>
                  <a:pt x="558256" y="306787"/>
                </a:lnTo>
                <a:lnTo>
                  <a:pt x="523541" y="334773"/>
                </a:lnTo>
                <a:lnTo>
                  <a:pt x="489716" y="363792"/>
                </a:lnTo>
                <a:lnTo>
                  <a:pt x="456804" y="393820"/>
                </a:lnTo>
                <a:lnTo>
                  <a:pt x="424829" y="424833"/>
                </a:lnTo>
                <a:lnTo>
                  <a:pt x="393816" y="456808"/>
                </a:lnTo>
                <a:lnTo>
                  <a:pt x="363788" y="489720"/>
                </a:lnTo>
                <a:lnTo>
                  <a:pt x="334769" y="523545"/>
                </a:lnTo>
                <a:lnTo>
                  <a:pt x="306783" y="558260"/>
                </a:lnTo>
                <a:lnTo>
                  <a:pt x="279854" y="593841"/>
                </a:lnTo>
                <a:lnTo>
                  <a:pt x="254006" y="630264"/>
                </a:lnTo>
                <a:lnTo>
                  <a:pt x="229262" y="667504"/>
                </a:lnTo>
                <a:lnTo>
                  <a:pt x="205647" y="705539"/>
                </a:lnTo>
                <a:lnTo>
                  <a:pt x="183184" y="744343"/>
                </a:lnTo>
                <a:lnTo>
                  <a:pt x="161897" y="783894"/>
                </a:lnTo>
                <a:lnTo>
                  <a:pt x="141811" y="824167"/>
                </a:lnTo>
                <a:lnTo>
                  <a:pt x="122949" y="865139"/>
                </a:lnTo>
                <a:lnTo>
                  <a:pt x="105334" y="906785"/>
                </a:lnTo>
                <a:lnTo>
                  <a:pt x="88992" y="949082"/>
                </a:lnTo>
                <a:lnTo>
                  <a:pt x="73945" y="992005"/>
                </a:lnTo>
                <a:lnTo>
                  <a:pt x="60218" y="1035532"/>
                </a:lnTo>
                <a:lnTo>
                  <a:pt x="47834" y="1079637"/>
                </a:lnTo>
                <a:lnTo>
                  <a:pt x="36818" y="1124298"/>
                </a:lnTo>
                <a:lnTo>
                  <a:pt x="27193" y="1169490"/>
                </a:lnTo>
                <a:lnTo>
                  <a:pt x="18984" y="1215189"/>
                </a:lnTo>
                <a:lnTo>
                  <a:pt x="12213" y="1261371"/>
                </a:lnTo>
                <a:lnTo>
                  <a:pt x="6905" y="1308014"/>
                </a:lnTo>
                <a:lnTo>
                  <a:pt x="3085" y="1355091"/>
                </a:lnTo>
                <a:lnTo>
                  <a:pt x="775" y="1402581"/>
                </a:lnTo>
                <a:lnTo>
                  <a:pt x="0" y="1450458"/>
                </a:lnTo>
                <a:lnTo>
                  <a:pt x="775" y="1498336"/>
                </a:lnTo>
                <a:lnTo>
                  <a:pt x="3085" y="1545826"/>
                </a:lnTo>
                <a:lnTo>
                  <a:pt x="6905" y="1592904"/>
                </a:lnTo>
                <a:lnTo>
                  <a:pt x="12213" y="1639546"/>
                </a:lnTo>
                <a:lnTo>
                  <a:pt x="18984" y="1685729"/>
                </a:lnTo>
                <a:lnTo>
                  <a:pt x="27193" y="1731428"/>
                </a:lnTo>
                <a:lnTo>
                  <a:pt x="36818" y="1776619"/>
                </a:lnTo>
                <a:lnTo>
                  <a:pt x="47834" y="1821280"/>
                </a:lnTo>
                <a:lnTo>
                  <a:pt x="60218" y="1865385"/>
                </a:lnTo>
                <a:lnTo>
                  <a:pt x="73945" y="1908911"/>
                </a:lnTo>
                <a:lnTo>
                  <a:pt x="88992" y="1951834"/>
                </a:lnTo>
                <a:lnTo>
                  <a:pt x="105334" y="1994131"/>
                </a:lnTo>
                <a:lnTo>
                  <a:pt x="122949" y="2035776"/>
                </a:lnTo>
                <a:lnTo>
                  <a:pt x="141811" y="2076747"/>
                </a:lnTo>
                <a:lnTo>
                  <a:pt x="161897" y="2117020"/>
                </a:lnTo>
                <a:lnTo>
                  <a:pt x="183184" y="2156570"/>
                </a:lnTo>
                <a:lnTo>
                  <a:pt x="205647" y="2195374"/>
                </a:lnTo>
                <a:lnTo>
                  <a:pt x="229262" y="2233407"/>
                </a:lnTo>
                <a:lnTo>
                  <a:pt x="254006" y="2270647"/>
                </a:lnTo>
                <a:lnTo>
                  <a:pt x="279854" y="2307068"/>
                </a:lnTo>
                <a:lnTo>
                  <a:pt x="306783" y="2342648"/>
                </a:lnTo>
                <a:lnTo>
                  <a:pt x="334769" y="2377362"/>
                </a:lnTo>
                <a:lnTo>
                  <a:pt x="363788" y="2411186"/>
                </a:lnTo>
                <a:lnTo>
                  <a:pt x="393816" y="2444097"/>
                </a:lnTo>
                <a:lnTo>
                  <a:pt x="424829" y="2476071"/>
                </a:lnTo>
                <a:lnTo>
                  <a:pt x="456804" y="2507083"/>
                </a:lnTo>
                <a:lnTo>
                  <a:pt x="489716" y="2537110"/>
                </a:lnTo>
                <a:lnTo>
                  <a:pt x="523541" y="2566128"/>
                </a:lnTo>
                <a:lnTo>
                  <a:pt x="558256" y="2594113"/>
                </a:lnTo>
                <a:lnTo>
                  <a:pt x="593837" y="2621041"/>
                </a:lnTo>
                <a:lnTo>
                  <a:pt x="630259" y="2646889"/>
                </a:lnTo>
                <a:lnTo>
                  <a:pt x="667500" y="2671632"/>
                </a:lnTo>
                <a:lnTo>
                  <a:pt x="705534" y="2695246"/>
                </a:lnTo>
                <a:lnTo>
                  <a:pt x="744339" y="2717708"/>
                </a:lnTo>
                <a:lnTo>
                  <a:pt x="783889" y="2738994"/>
                </a:lnTo>
                <a:lnTo>
                  <a:pt x="824163" y="2759080"/>
                </a:lnTo>
                <a:lnTo>
                  <a:pt x="865134" y="2777941"/>
                </a:lnTo>
                <a:lnTo>
                  <a:pt x="906781" y="2795555"/>
                </a:lnTo>
                <a:lnTo>
                  <a:pt x="949078" y="2811897"/>
                </a:lnTo>
                <a:lnTo>
                  <a:pt x="992001" y="2826943"/>
                </a:lnTo>
                <a:lnTo>
                  <a:pt x="1035528" y="2840669"/>
                </a:lnTo>
                <a:lnTo>
                  <a:pt x="1079634" y="2853052"/>
                </a:lnTo>
                <a:lnTo>
                  <a:pt x="1124295" y="2864068"/>
                </a:lnTo>
                <a:lnTo>
                  <a:pt x="1169487" y="2873692"/>
                </a:lnTo>
                <a:lnTo>
                  <a:pt x="1215186" y="2881902"/>
                </a:lnTo>
                <a:lnTo>
                  <a:pt x="1261369" y="2888672"/>
                </a:lnTo>
                <a:lnTo>
                  <a:pt x="1308012" y="2893979"/>
                </a:lnTo>
                <a:lnTo>
                  <a:pt x="1355090" y="2897800"/>
                </a:lnTo>
                <a:lnTo>
                  <a:pt x="1402580" y="2900110"/>
                </a:lnTo>
                <a:lnTo>
                  <a:pt x="1450458" y="2900885"/>
                </a:lnTo>
                <a:lnTo>
                  <a:pt x="1498336" y="2900110"/>
                </a:lnTo>
                <a:lnTo>
                  <a:pt x="1545826" y="2897800"/>
                </a:lnTo>
                <a:lnTo>
                  <a:pt x="1592904" y="2893979"/>
                </a:lnTo>
                <a:lnTo>
                  <a:pt x="1639547" y="2888672"/>
                </a:lnTo>
                <a:lnTo>
                  <a:pt x="1685729" y="2881902"/>
                </a:lnTo>
                <a:lnTo>
                  <a:pt x="1731429" y="2873692"/>
                </a:lnTo>
                <a:lnTo>
                  <a:pt x="1776621" y="2864068"/>
                </a:lnTo>
                <a:lnTo>
                  <a:pt x="1821282" y="2853052"/>
                </a:lnTo>
                <a:lnTo>
                  <a:pt x="1865388" y="2840669"/>
                </a:lnTo>
                <a:lnTo>
                  <a:pt x="1908914" y="2826943"/>
                </a:lnTo>
                <a:lnTo>
                  <a:pt x="1951838" y="2811897"/>
                </a:lnTo>
                <a:lnTo>
                  <a:pt x="1994135" y="2795555"/>
                </a:lnTo>
                <a:lnTo>
                  <a:pt x="2035782" y="2777941"/>
                </a:lnTo>
                <a:lnTo>
                  <a:pt x="2076753" y="2759080"/>
                </a:lnTo>
                <a:lnTo>
                  <a:pt x="2117026" y="2738994"/>
                </a:lnTo>
                <a:lnTo>
                  <a:pt x="2156577" y="2717708"/>
                </a:lnTo>
                <a:lnTo>
                  <a:pt x="2195382" y="2695246"/>
                </a:lnTo>
                <a:lnTo>
                  <a:pt x="2233416" y="2671632"/>
                </a:lnTo>
                <a:lnTo>
                  <a:pt x="2270657" y="2646889"/>
                </a:lnTo>
                <a:lnTo>
                  <a:pt x="2307079" y="2621041"/>
                </a:lnTo>
                <a:lnTo>
                  <a:pt x="2342660" y="2594113"/>
                </a:lnTo>
                <a:lnTo>
                  <a:pt x="2377375" y="2566128"/>
                </a:lnTo>
                <a:lnTo>
                  <a:pt x="2411200" y="2537110"/>
                </a:lnTo>
                <a:lnTo>
                  <a:pt x="2444112" y="2507083"/>
                </a:lnTo>
                <a:lnTo>
                  <a:pt x="2476086" y="2476071"/>
                </a:lnTo>
                <a:lnTo>
                  <a:pt x="2507100" y="2444097"/>
                </a:lnTo>
                <a:lnTo>
                  <a:pt x="2537128" y="2411186"/>
                </a:lnTo>
                <a:lnTo>
                  <a:pt x="2566147" y="2377362"/>
                </a:lnTo>
                <a:lnTo>
                  <a:pt x="2594132" y="2342648"/>
                </a:lnTo>
                <a:lnTo>
                  <a:pt x="2621062" y="2307068"/>
                </a:lnTo>
                <a:lnTo>
                  <a:pt x="2646910" y="2270647"/>
                </a:lnTo>
                <a:lnTo>
                  <a:pt x="2671654" y="2233407"/>
                </a:lnTo>
                <a:lnTo>
                  <a:pt x="2695269" y="2195374"/>
                </a:lnTo>
                <a:lnTo>
                  <a:pt x="2717732" y="2156570"/>
                </a:lnTo>
                <a:lnTo>
                  <a:pt x="2739019" y="2117020"/>
                </a:lnTo>
                <a:lnTo>
                  <a:pt x="2759105" y="2076747"/>
                </a:lnTo>
                <a:lnTo>
                  <a:pt x="2777967" y="2035776"/>
                </a:lnTo>
                <a:lnTo>
                  <a:pt x="2795582" y="1994131"/>
                </a:lnTo>
                <a:lnTo>
                  <a:pt x="2811924" y="1951834"/>
                </a:lnTo>
                <a:lnTo>
                  <a:pt x="2826971" y="1908911"/>
                </a:lnTo>
                <a:lnTo>
                  <a:pt x="2840698" y="1865385"/>
                </a:lnTo>
                <a:lnTo>
                  <a:pt x="2853082" y="1821280"/>
                </a:lnTo>
                <a:lnTo>
                  <a:pt x="2864098" y="1776619"/>
                </a:lnTo>
                <a:lnTo>
                  <a:pt x="2873723" y="1731428"/>
                </a:lnTo>
                <a:lnTo>
                  <a:pt x="2881932" y="1685729"/>
                </a:lnTo>
                <a:lnTo>
                  <a:pt x="2888703" y="1639546"/>
                </a:lnTo>
                <a:lnTo>
                  <a:pt x="2894010" y="1592904"/>
                </a:lnTo>
                <a:lnTo>
                  <a:pt x="2897831" y="1545826"/>
                </a:lnTo>
                <a:lnTo>
                  <a:pt x="2900141" y="1498336"/>
                </a:lnTo>
                <a:lnTo>
                  <a:pt x="2900916" y="1450458"/>
                </a:lnTo>
                <a:lnTo>
                  <a:pt x="2900141" y="1402581"/>
                </a:lnTo>
                <a:lnTo>
                  <a:pt x="2897831" y="1355091"/>
                </a:lnTo>
                <a:lnTo>
                  <a:pt x="2894010" y="1308014"/>
                </a:lnTo>
                <a:lnTo>
                  <a:pt x="2888703" y="1261371"/>
                </a:lnTo>
                <a:lnTo>
                  <a:pt x="2881932" y="1215189"/>
                </a:lnTo>
                <a:lnTo>
                  <a:pt x="2873723" y="1169490"/>
                </a:lnTo>
                <a:lnTo>
                  <a:pt x="2864098" y="1124298"/>
                </a:lnTo>
                <a:lnTo>
                  <a:pt x="2853082" y="1079637"/>
                </a:lnTo>
                <a:lnTo>
                  <a:pt x="2840698" y="1035532"/>
                </a:lnTo>
                <a:lnTo>
                  <a:pt x="2826971" y="992005"/>
                </a:lnTo>
                <a:lnTo>
                  <a:pt x="2811924" y="949082"/>
                </a:lnTo>
                <a:lnTo>
                  <a:pt x="2795582" y="906785"/>
                </a:lnTo>
                <a:lnTo>
                  <a:pt x="2777967" y="865139"/>
                </a:lnTo>
                <a:lnTo>
                  <a:pt x="2759105" y="824167"/>
                </a:lnTo>
                <a:lnTo>
                  <a:pt x="2739019" y="783894"/>
                </a:lnTo>
                <a:lnTo>
                  <a:pt x="2717732" y="744343"/>
                </a:lnTo>
                <a:lnTo>
                  <a:pt x="2695269" y="705539"/>
                </a:lnTo>
                <a:lnTo>
                  <a:pt x="2671654" y="667504"/>
                </a:lnTo>
                <a:lnTo>
                  <a:pt x="2646910" y="630264"/>
                </a:lnTo>
                <a:lnTo>
                  <a:pt x="2621062" y="593841"/>
                </a:lnTo>
                <a:lnTo>
                  <a:pt x="2594132" y="558260"/>
                </a:lnTo>
                <a:lnTo>
                  <a:pt x="2566147" y="523545"/>
                </a:lnTo>
                <a:lnTo>
                  <a:pt x="2537128" y="489720"/>
                </a:lnTo>
                <a:lnTo>
                  <a:pt x="2507100" y="456808"/>
                </a:lnTo>
                <a:lnTo>
                  <a:pt x="2476086" y="424833"/>
                </a:lnTo>
                <a:lnTo>
                  <a:pt x="2444112" y="393820"/>
                </a:lnTo>
                <a:lnTo>
                  <a:pt x="2411200" y="363792"/>
                </a:lnTo>
                <a:lnTo>
                  <a:pt x="2377375" y="334773"/>
                </a:lnTo>
                <a:lnTo>
                  <a:pt x="2342660" y="306787"/>
                </a:lnTo>
                <a:lnTo>
                  <a:pt x="2307079" y="279857"/>
                </a:lnTo>
                <a:lnTo>
                  <a:pt x="2270657" y="254009"/>
                </a:lnTo>
                <a:lnTo>
                  <a:pt x="2233416" y="229265"/>
                </a:lnTo>
                <a:lnTo>
                  <a:pt x="2195382" y="205649"/>
                </a:lnTo>
                <a:lnTo>
                  <a:pt x="2156577" y="183186"/>
                </a:lnTo>
                <a:lnTo>
                  <a:pt x="2117026" y="161899"/>
                </a:lnTo>
                <a:lnTo>
                  <a:pt x="2076753" y="141813"/>
                </a:lnTo>
                <a:lnTo>
                  <a:pt x="2035782" y="122950"/>
                </a:lnTo>
                <a:lnTo>
                  <a:pt x="1994135" y="105336"/>
                </a:lnTo>
                <a:lnTo>
                  <a:pt x="1951838" y="88993"/>
                </a:lnTo>
                <a:lnTo>
                  <a:pt x="1908914" y="73946"/>
                </a:lnTo>
                <a:lnTo>
                  <a:pt x="1865388" y="60219"/>
                </a:lnTo>
                <a:lnTo>
                  <a:pt x="1821282" y="47835"/>
                </a:lnTo>
                <a:lnTo>
                  <a:pt x="1776621" y="36819"/>
                </a:lnTo>
                <a:lnTo>
                  <a:pt x="1731429" y="27194"/>
                </a:lnTo>
                <a:lnTo>
                  <a:pt x="1685729" y="18984"/>
                </a:lnTo>
                <a:lnTo>
                  <a:pt x="1639547" y="12213"/>
                </a:lnTo>
                <a:lnTo>
                  <a:pt x="1592904" y="6906"/>
                </a:lnTo>
                <a:lnTo>
                  <a:pt x="1545826" y="3085"/>
                </a:lnTo>
                <a:lnTo>
                  <a:pt x="1498336" y="775"/>
                </a:lnTo>
                <a:lnTo>
                  <a:pt x="1450458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1F8590AE-8C44-397E-723D-6E039125A093}"/>
              </a:ext>
            </a:extLst>
          </p:cNvPr>
          <p:cNvSpPr/>
          <p:nvPr/>
        </p:nvSpPr>
        <p:spPr>
          <a:xfrm>
            <a:off x="15643600" y="2108169"/>
            <a:ext cx="3570604" cy="3570604"/>
          </a:xfrm>
          <a:custGeom>
            <a:avLst/>
            <a:gdLst/>
            <a:ahLst/>
            <a:cxnLst/>
            <a:rect l="l" t="t" r="r" b="b"/>
            <a:pathLst>
              <a:path w="3570605" h="3570604">
                <a:moveTo>
                  <a:pt x="1785003" y="0"/>
                </a:moveTo>
                <a:lnTo>
                  <a:pt x="1736672" y="641"/>
                </a:lnTo>
                <a:lnTo>
                  <a:pt x="1688659" y="2555"/>
                </a:lnTo>
                <a:lnTo>
                  <a:pt x="1640979" y="5725"/>
                </a:lnTo>
                <a:lnTo>
                  <a:pt x="1593649" y="10136"/>
                </a:lnTo>
                <a:lnTo>
                  <a:pt x="1546684" y="15770"/>
                </a:lnTo>
                <a:lnTo>
                  <a:pt x="1500102" y="22611"/>
                </a:lnTo>
                <a:lnTo>
                  <a:pt x="1453917" y="30644"/>
                </a:lnTo>
                <a:lnTo>
                  <a:pt x="1408147" y="39853"/>
                </a:lnTo>
                <a:lnTo>
                  <a:pt x="1362807" y="50220"/>
                </a:lnTo>
                <a:lnTo>
                  <a:pt x="1317914" y="61731"/>
                </a:lnTo>
                <a:lnTo>
                  <a:pt x="1273484" y="74368"/>
                </a:lnTo>
                <a:lnTo>
                  <a:pt x="1229533" y="88116"/>
                </a:lnTo>
                <a:lnTo>
                  <a:pt x="1186078" y="102958"/>
                </a:lnTo>
                <a:lnTo>
                  <a:pt x="1143134" y="118878"/>
                </a:lnTo>
                <a:lnTo>
                  <a:pt x="1100717" y="135860"/>
                </a:lnTo>
                <a:lnTo>
                  <a:pt x="1058844" y="153888"/>
                </a:lnTo>
                <a:lnTo>
                  <a:pt x="1017532" y="172945"/>
                </a:lnTo>
                <a:lnTo>
                  <a:pt x="976795" y="193016"/>
                </a:lnTo>
                <a:lnTo>
                  <a:pt x="936651" y="214084"/>
                </a:lnTo>
                <a:lnTo>
                  <a:pt x="897116" y="236133"/>
                </a:lnTo>
                <a:lnTo>
                  <a:pt x="858206" y="259147"/>
                </a:lnTo>
                <a:lnTo>
                  <a:pt x="819936" y="283110"/>
                </a:lnTo>
                <a:lnTo>
                  <a:pt x="782324" y="308005"/>
                </a:lnTo>
                <a:lnTo>
                  <a:pt x="745385" y="333816"/>
                </a:lnTo>
                <a:lnTo>
                  <a:pt x="709135" y="360527"/>
                </a:lnTo>
                <a:lnTo>
                  <a:pt x="673592" y="388123"/>
                </a:lnTo>
                <a:lnTo>
                  <a:pt x="638770" y="416586"/>
                </a:lnTo>
                <a:lnTo>
                  <a:pt x="604687" y="445900"/>
                </a:lnTo>
                <a:lnTo>
                  <a:pt x="571357" y="476050"/>
                </a:lnTo>
                <a:lnTo>
                  <a:pt x="538799" y="507019"/>
                </a:lnTo>
                <a:lnTo>
                  <a:pt x="507027" y="538791"/>
                </a:lnTo>
                <a:lnTo>
                  <a:pt x="476058" y="571350"/>
                </a:lnTo>
                <a:lnTo>
                  <a:pt x="445908" y="604679"/>
                </a:lnTo>
                <a:lnTo>
                  <a:pt x="416593" y="638763"/>
                </a:lnTo>
                <a:lnTo>
                  <a:pt x="388130" y="673584"/>
                </a:lnTo>
                <a:lnTo>
                  <a:pt x="360535" y="709128"/>
                </a:lnTo>
                <a:lnTo>
                  <a:pt x="333823" y="745378"/>
                </a:lnTo>
                <a:lnTo>
                  <a:pt x="308011" y="782318"/>
                </a:lnTo>
                <a:lnTo>
                  <a:pt x="283116" y="819930"/>
                </a:lnTo>
                <a:lnTo>
                  <a:pt x="259153" y="858201"/>
                </a:lnTo>
                <a:lnTo>
                  <a:pt x="236139" y="897112"/>
                </a:lnTo>
                <a:lnTo>
                  <a:pt x="214089" y="936648"/>
                </a:lnTo>
                <a:lnTo>
                  <a:pt x="193021" y="976793"/>
                </a:lnTo>
                <a:lnTo>
                  <a:pt x="172950" y="1017530"/>
                </a:lnTo>
                <a:lnTo>
                  <a:pt x="153892" y="1058844"/>
                </a:lnTo>
                <a:lnTo>
                  <a:pt x="135864" y="1100717"/>
                </a:lnTo>
                <a:lnTo>
                  <a:pt x="118881" y="1143135"/>
                </a:lnTo>
                <a:lnTo>
                  <a:pt x="102961" y="1186081"/>
                </a:lnTo>
                <a:lnTo>
                  <a:pt x="88118" y="1229538"/>
                </a:lnTo>
                <a:lnTo>
                  <a:pt x="74370" y="1273490"/>
                </a:lnTo>
                <a:lnTo>
                  <a:pt x="61733" y="1317922"/>
                </a:lnTo>
                <a:lnTo>
                  <a:pt x="50222" y="1362817"/>
                </a:lnTo>
                <a:lnTo>
                  <a:pt x="39854" y="1408158"/>
                </a:lnTo>
                <a:lnTo>
                  <a:pt x="30646" y="1453930"/>
                </a:lnTo>
                <a:lnTo>
                  <a:pt x="22612" y="1500117"/>
                </a:lnTo>
                <a:lnTo>
                  <a:pt x="15770" y="1546702"/>
                </a:lnTo>
                <a:lnTo>
                  <a:pt x="10136" y="1593669"/>
                </a:lnTo>
                <a:lnTo>
                  <a:pt x="5726" y="1641002"/>
                </a:lnTo>
                <a:lnTo>
                  <a:pt x="2555" y="1688685"/>
                </a:lnTo>
                <a:lnTo>
                  <a:pt x="641" y="1736701"/>
                </a:lnTo>
                <a:lnTo>
                  <a:pt x="0" y="1785034"/>
                </a:lnTo>
                <a:lnTo>
                  <a:pt x="641" y="1833364"/>
                </a:lnTo>
                <a:lnTo>
                  <a:pt x="2555" y="1881377"/>
                </a:lnTo>
                <a:lnTo>
                  <a:pt x="5726" y="1929056"/>
                </a:lnTo>
                <a:lnTo>
                  <a:pt x="10136" y="1976386"/>
                </a:lnTo>
                <a:lnTo>
                  <a:pt x="15770" y="2023350"/>
                </a:lnTo>
                <a:lnTo>
                  <a:pt x="22612" y="2069932"/>
                </a:lnTo>
                <a:lnTo>
                  <a:pt x="30646" y="2116115"/>
                </a:lnTo>
                <a:lnTo>
                  <a:pt x="39854" y="2161885"/>
                </a:lnTo>
                <a:lnTo>
                  <a:pt x="50222" y="2207224"/>
                </a:lnTo>
                <a:lnTo>
                  <a:pt x="61733" y="2252116"/>
                </a:lnTo>
                <a:lnTo>
                  <a:pt x="74370" y="2296545"/>
                </a:lnTo>
                <a:lnTo>
                  <a:pt x="88118" y="2340495"/>
                </a:lnTo>
                <a:lnTo>
                  <a:pt x="102961" y="2383950"/>
                </a:lnTo>
                <a:lnTo>
                  <a:pt x="118881" y="2426893"/>
                </a:lnTo>
                <a:lnTo>
                  <a:pt x="135864" y="2469309"/>
                </a:lnTo>
                <a:lnTo>
                  <a:pt x="153892" y="2511181"/>
                </a:lnTo>
                <a:lnTo>
                  <a:pt x="172950" y="2552493"/>
                </a:lnTo>
                <a:lnTo>
                  <a:pt x="193021" y="2593228"/>
                </a:lnTo>
                <a:lnTo>
                  <a:pt x="214089" y="2633371"/>
                </a:lnTo>
                <a:lnTo>
                  <a:pt x="236139" y="2672906"/>
                </a:lnTo>
                <a:lnTo>
                  <a:pt x="259153" y="2711815"/>
                </a:lnTo>
                <a:lnTo>
                  <a:pt x="283116" y="2750084"/>
                </a:lnTo>
                <a:lnTo>
                  <a:pt x="308011" y="2787695"/>
                </a:lnTo>
                <a:lnTo>
                  <a:pt x="333823" y="2824633"/>
                </a:lnTo>
                <a:lnTo>
                  <a:pt x="360535" y="2860882"/>
                </a:lnTo>
                <a:lnTo>
                  <a:pt x="388130" y="2896424"/>
                </a:lnTo>
                <a:lnTo>
                  <a:pt x="416593" y="2931245"/>
                </a:lnTo>
                <a:lnTo>
                  <a:pt x="445908" y="2965328"/>
                </a:lnTo>
                <a:lnTo>
                  <a:pt x="476058" y="2998656"/>
                </a:lnTo>
                <a:lnTo>
                  <a:pt x="507027" y="3031214"/>
                </a:lnTo>
                <a:lnTo>
                  <a:pt x="538799" y="3062985"/>
                </a:lnTo>
                <a:lnTo>
                  <a:pt x="571357" y="3093953"/>
                </a:lnTo>
                <a:lnTo>
                  <a:pt x="604687" y="3124102"/>
                </a:lnTo>
                <a:lnTo>
                  <a:pt x="638770" y="3153416"/>
                </a:lnTo>
                <a:lnTo>
                  <a:pt x="673592" y="3181878"/>
                </a:lnTo>
                <a:lnTo>
                  <a:pt x="709135" y="3209473"/>
                </a:lnTo>
                <a:lnTo>
                  <a:pt x="745385" y="3236183"/>
                </a:lnTo>
                <a:lnTo>
                  <a:pt x="782324" y="3261994"/>
                </a:lnTo>
                <a:lnTo>
                  <a:pt x="819936" y="3286889"/>
                </a:lnTo>
                <a:lnTo>
                  <a:pt x="858206" y="3310851"/>
                </a:lnTo>
                <a:lnTo>
                  <a:pt x="897116" y="3333864"/>
                </a:lnTo>
                <a:lnTo>
                  <a:pt x="936651" y="3355913"/>
                </a:lnTo>
                <a:lnTo>
                  <a:pt x="976795" y="3376981"/>
                </a:lnTo>
                <a:lnTo>
                  <a:pt x="1017532" y="3397051"/>
                </a:lnTo>
                <a:lnTo>
                  <a:pt x="1058844" y="3416109"/>
                </a:lnTo>
                <a:lnTo>
                  <a:pt x="1100717" y="3434136"/>
                </a:lnTo>
                <a:lnTo>
                  <a:pt x="1143134" y="3451118"/>
                </a:lnTo>
                <a:lnTo>
                  <a:pt x="1186078" y="3467038"/>
                </a:lnTo>
                <a:lnTo>
                  <a:pt x="1229533" y="3481880"/>
                </a:lnTo>
                <a:lnTo>
                  <a:pt x="1273484" y="3495627"/>
                </a:lnTo>
                <a:lnTo>
                  <a:pt x="1317914" y="3508264"/>
                </a:lnTo>
                <a:lnTo>
                  <a:pt x="1362807" y="3519775"/>
                </a:lnTo>
                <a:lnTo>
                  <a:pt x="1408147" y="3530142"/>
                </a:lnTo>
                <a:lnTo>
                  <a:pt x="1453917" y="3539351"/>
                </a:lnTo>
                <a:lnTo>
                  <a:pt x="1500102" y="3547384"/>
                </a:lnTo>
                <a:lnTo>
                  <a:pt x="1546684" y="3554225"/>
                </a:lnTo>
                <a:lnTo>
                  <a:pt x="1593649" y="3559860"/>
                </a:lnTo>
                <a:lnTo>
                  <a:pt x="1640979" y="3564270"/>
                </a:lnTo>
                <a:lnTo>
                  <a:pt x="1688659" y="3567440"/>
                </a:lnTo>
                <a:lnTo>
                  <a:pt x="1736672" y="3569354"/>
                </a:lnTo>
                <a:lnTo>
                  <a:pt x="1785003" y="3569996"/>
                </a:lnTo>
                <a:lnTo>
                  <a:pt x="1833333" y="3569354"/>
                </a:lnTo>
                <a:lnTo>
                  <a:pt x="1881346" y="3567440"/>
                </a:lnTo>
                <a:lnTo>
                  <a:pt x="1929026" y="3564270"/>
                </a:lnTo>
                <a:lnTo>
                  <a:pt x="1976357" y="3559860"/>
                </a:lnTo>
                <a:lnTo>
                  <a:pt x="2023321" y="3554225"/>
                </a:lnTo>
                <a:lnTo>
                  <a:pt x="2069904" y="3547384"/>
                </a:lnTo>
                <a:lnTo>
                  <a:pt x="2116088" y="3539351"/>
                </a:lnTo>
                <a:lnTo>
                  <a:pt x="2161858" y="3530142"/>
                </a:lnTo>
                <a:lnTo>
                  <a:pt x="2207198" y="3519775"/>
                </a:lnTo>
                <a:lnTo>
                  <a:pt x="2252091" y="3508264"/>
                </a:lnTo>
                <a:lnTo>
                  <a:pt x="2296521" y="3495627"/>
                </a:lnTo>
                <a:lnTo>
                  <a:pt x="2340472" y="3481880"/>
                </a:lnTo>
                <a:lnTo>
                  <a:pt x="2383928" y="3467038"/>
                </a:lnTo>
                <a:lnTo>
                  <a:pt x="2426872" y="3451118"/>
                </a:lnTo>
                <a:lnTo>
                  <a:pt x="2469288" y="3434136"/>
                </a:lnTo>
                <a:lnTo>
                  <a:pt x="2511161" y="3416109"/>
                </a:lnTo>
                <a:lnTo>
                  <a:pt x="2552474" y="3397051"/>
                </a:lnTo>
                <a:lnTo>
                  <a:pt x="2593210" y="3376981"/>
                </a:lnTo>
                <a:lnTo>
                  <a:pt x="2633354" y="3355913"/>
                </a:lnTo>
                <a:lnTo>
                  <a:pt x="2672889" y="3333864"/>
                </a:lnTo>
                <a:lnTo>
                  <a:pt x="2711800" y="3310851"/>
                </a:lnTo>
                <a:lnTo>
                  <a:pt x="2750069" y="3286889"/>
                </a:lnTo>
                <a:lnTo>
                  <a:pt x="2787682" y="3261994"/>
                </a:lnTo>
                <a:lnTo>
                  <a:pt x="2824621" y="3236183"/>
                </a:lnTo>
                <a:lnTo>
                  <a:pt x="2860870" y="3209473"/>
                </a:lnTo>
                <a:lnTo>
                  <a:pt x="2896414" y="3181878"/>
                </a:lnTo>
                <a:lnTo>
                  <a:pt x="2931235" y="3153416"/>
                </a:lnTo>
                <a:lnTo>
                  <a:pt x="2965319" y="3124102"/>
                </a:lnTo>
                <a:lnTo>
                  <a:pt x="2998648" y="3093953"/>
                </a:lnTo>
                <a:lnTo>
                  <a:pt x="3031207" y="3062985"/>
                </a:lnTo>
                <a:lnTo>
                  <a:pt x="3062979" y="3031214"/>
                </a:lnTo>
                <a:lnTo>
                  <a:pt x="3093948" y="2998656"/>
                </a:lnTo>
                <a:lnTo>
                  <a:pt x="3124098" y="2965328"/>
                </a:lnTo>
                <a:lnTo>
                  <a:pt x="3153412" y="2931245"/>
                </a:lnTo>
                <a:lnTo>
                  <a:pt x="3181875" y="2896424"/>
                </a:lnTo>
                <a:lnTo>
                  <a:pt x="3209471" y="2860882"/>
                </a:lnTo>
                <a:lnTo>
                  <a:pt x="3236183" y="2824633"/>
                </a:lnTo>
                <a:lnTo>
                  <a:pt x="3261994" y="2787695"/>
                </a:lnTo>
                <a:lnTo>
                  <a:pt x="3286889" y="2750084"/>
                </a:lnTo>
                <a:lnTo>
                  <a:pt x="3310852" y="2711815"/>
                </a:lnTo>
                <a:lnTo>
                  <a:pt x="3333867" y="2672906"/>
                </a:lnTo>
                <a:lnTo>
                  <a:pt x="3355916" y="2633371"/>
                </a:lnTo>
                <a:lnTo>
                  <a:pt x="3376984" y="2593228"/>
                </a:lnTo>
                <a:lnTo>
                  <a:pt x="3397056" y="2552493"/>
                </a:lnTo>
                <a:lnTo>
                  <a:pt x="3416114" y="2511181"/>
                </a:lnTo>
                <a:lnTo>
                  <a:pt x="3434142" y="2469309"/>
                </a:lnTo>
                <a:lnTo>
                  <a:pt x="3451124" y="2426893"/>
                </a:lnTo>
                <a:lnTo>
                  <a:pt x="3467045" y="2383950"/>
                </a:lnTo>
                <a:lnTo>
                  <a:pt x="3481887" y="2340495"/>
                </a:lnTo>
                <a:lnTo>
                  <a:pt x="3495635" y="2296545"/>
                </a:lnTo>
                <a:lnTo>
                  <a:pt x="3508273" y="2252116"/>
                </a:lnTo>
                <a:lnTo>
                  <a:pt x="3519783" y="2207224"/>
                </a:lnTo>
                <a:lnTo>
                  <a:pt x="3530151" y="2161885"/>
                </a:lnTo>
                <a:lnTo>
                  <a:pt x="3539360" y="2116115"/>
                </a:lnTo>
                <a:lnTo>
                  <a:pt x="3547393" y="2069932"/>
                </a:lnTo>
                <a:lnTo>
                  <a:pt x="3554235" y="2023350"/>
                </a:lnTo>
                <a:lnTo>
                  <a:pt x="3559870" y="1976386"/>
                </a:lnTo>
                <a:lnTo>
                  <a:pt x="3564280" y="1929056"/>
                </a:lnTo>
                <a:lnTo>
                  <a:pt x="3567450" y="1881377"/>
                </a:lnTo>
                <a:lnTo>
                  <a:pt x="3569364" y="1833364"/>
                </a:lnTo>
                <a:lnTo>
                  <a:pt x="3570006" y="1785034"/>
                </a:lnTo>
                <a:lnTo>
                  <a:pt x="3569364" y="1736701"/>
                </a:lnTo>
                <a:lnTo>
                  <a:pt x="3567450" y="1688685"/>
                </a:lnTo>
                <a:lnTo>
                  <a:pt x="3564280" y="1641002"/>
                </a:lnTo>
                <a:lnTo>
                  <a:pt x="3559870" y="1593669"/>
                </a:lnTo>
                <a:lnTo>
                  <a:pt x="3554235" y="1546702"/>
                </a:lnTo>
                <a:lnTo>
                  <a:pt x="3547393" y="1500117"/>
                </a:lnTo>
                <a:lnTo>
                  <a:pt x="3539360" y="1453930"/>
                </a:lnTo>
                <a:lnTo>
                  <a:pt x="3530151" y="1408158"/>
                </a:lnTo>
                <a:lnTo>
                  <a:pt x="3519783" y="1362817"/>
                </a:lnTo>
                <a:lnTo>
                  <a:pt x="3508273" y="1317922"/>
                </a:lnTo>
                <a:lnTo>
                  <a:pt x="3495635" y="1273490"/>
                </a:lnTo>
                <a:lnTo>
                  <a:pt x="3481887" y="1229538"/>
                </a:lnTo>
                <a:lnTo>
                  <a:pt x="3467045" y="1186081"/>
                </a:lnTo>
                <a:lnTo>
                  <a:pt x="3451124" y="1143135"/>
                </a:lnTo>
                <a:lnTo>
                  <a:pt x="3434142" y="1100717"/>
                </a:lnTo>
                <a:lnTo>
                  <a:pt x="3416114" y="1058844"/>
                </a:lnTo>
                <a:lnTo>
                  <a:pt x="3397056" y="1017530"/>
                </a:lnTo>
                <a:lnTo>
                  <a:pt x="3376984" y="976793"/>
                </a:lnTo>
                <a:lnTo>
                  <a:pt x="3355916" y="936648"/>
                </a:lnTo>
                <a:lnTo>
                  <a:pt x="3333867" y="897112"/>
                </a:lnTo>
                <a:lnTo>
                  <a:pt x="3310852" y="858201"/>
                </a:lnTo>
                <a:lnTo>
                  <a:pt x="3286889" y="819930"/>
                </a:lnTo>
                <a:lnTo>
                  <a:pt x="3261994" y="782318"/>
                </a:lnTo>
                <a:lnTo>
                  <a:pt x="3236183" y="745378"/>
                </a:lnTo>
                <a:lnTo>
                  <a:pt x="3209471" y="709128"/>
                </a:lnTo>
                <a:lnTo>
                  <a:pt x="3181875" y="673584"/>
                </a:lnTo>
                <a:lnTo>
                  <a:pt x="3153412" y="638763"/>
                </a:lnTo>
                <a:lnTo>
                  <a:pt x="3124098" y="604679"/>
                </a:lnTo>
                <a:lnTo>
                  <a:pt x="3093948" y="571350"/>
                </a:lnTo>
                <a:lnTo>
                  <a:pt x="3062979" y="538791"/>
                </a:lnTo>
                <a:lnTo>
                  <a:pt x="3031207" y="507019"/>
                </a:lnTo>
                <a:lnTo>
                  <a:pt x="2998648" y="476050"/>
                </a:lnTo>
                <a:lnTo>
                  <a:pt x="2965319" y="445900"/>
                </a:lnTo>
                <a:lnTo>
                  <a:pt x="2931235" y="416586"/>
                </a:lnTo>
                <a:lnTo>
                  <a:pt x="2896414" y="388123"/>
                </a:lnTo>
                <a:lnTo>
                  <a:pt x="2860870" y="360527"/>
                </a:lnTo>
                <a:lnTo>
                  <a:pt x="2824621" y="333816"/>
                </a:lnTo>
                <a:lnTo>
                  <a:pt x="2787682" y="308005"/>
                </a:lnTo>
                <a:lnTo>
                  <a:pt x="2750069" y="283110"/>
                </a:lnTo>
                <a:lnTo>
                  <a:pt x="2711800" y="259147"/>
                </a:lnTo>
                <a:lnTo>
                  <a:pt x="2672889" y="236133"/>
                </a:lnTo>
                <a:lnTo>
                  <a:pt x="2633354" y="214084"/>
                </a:lnTo>
                <a:lnTo>
                  <a:pt x="2593210" y="193016"/>
                </a:lnTo>
                <a:lnTo>
                  <a:pt x="2552474" y="172945"/>
                </a:lnTo>
                <a:lnTo>
                  <a:pt x="2511161" y="153888"/>
                </a:lnTo>
                <a:lnTo>
                  <a:pt x="2469288" y="135860"/>
                </a:lnTo>
                <a:lnTo>
                  <a:pt x="2426872" y="118878"/>
                </a:lnTo>
                <a:lnTo>
                  <a:pt x="2383928" y="102958"/>
                </a:lnTo>
                <a:lnTo>
                  <a:pt x="2340472" y="88116"/>
                </a:lnTo>
                <a:lnTo>
                  <a:pt x="2296521" y="74368"/>
                </a:lnTo>
                <a:lnTo>
                  <a:pt x="2252091" y="61731"/>
                </a:lnTo>
                <a:lnTo>
                  <a:pt x="2207198" y="50220"/>
                </a:lnTo>
                <a:lnTo>
                  <a:pt x="2161858" y="39853"/>
                </a:lnTo>
                <a:lnTo>
                  <a:pt x="2116088" y="30644"/>
                </a:lnTo>
                <a:lnTo>
                  <a:pt x="2069904" y="22611"/>
                </a:lnTo>
                <a:lnTo>
                  <a:pt x="2023321" y="15770"/>
                </a:lnTo>
                <a:lnTo>
                  <a:pt x="1976357" y="10136"/>
                </a:lnTo>
                <a:lnTo>
                  <a:pt x="1929026" y="5725"/>
                </a:lnTo>
                <a:lnTo>
                  <a:pt x="1881346" y="2555"/>
                </a:lnTo>
                <a:lnTo>
                  <a:pt x="1833333" y="641"/>
                </a:lnTo>
                <a:lnTo>
                  <a:pt x="1785003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CE6ACA08-ABE1-6353-7770-E03E499F9448}"/>
              </a:ext>
            </a:extLst>
          </p:cNvPr>
          <p:cNvSpPr/>
          <p:nvPr/>
        </p:nvSpPr>
        <p:spPr>
          <a:xfrm>
            <a:off x="11170278" y="6347767"/>
            <a:ext cx="2339975" cy="2339975"/>
          </a:xfrm>
          <a:custGeom>
            <a:avLst/>
            <a:gdLst/>
            <a:ahLst/>
            <a:cxnLst/>
            <a:rect l="l" t="t" r="r" b="b"/>
            <a:pathLst>
              <a:path w="2339975" h="2339975">
                <a:moveTo>
                  <a:pt x="1169723" y="0"/>
                </a:moveTo>
                <a:lnTo>
                  <a:pt x="1121507" y="975"/>
                </a:lnTo>
                <a:lnTo>
                  <a:pt x="1073787" y="3877"/>
                </a:lnTo>
                <a:lnTo>
                  <a:pt x="1026602" y="8668"/>
                </a:lnTo>
                <a:lnTo>
                  <a:pt x="979987" y="15309"/>
                </a:lnTo>
                <a:lnTo>
                  <a:pt x="933982" y="23764"/>
                </a:lnTo>
                <a:lnTo>
                  <a:pt x="888624" y="33995"/>
                </a:lnTo>
                <a:lnTo>
                  <a:pt x="843951" y="45964"/>
                </a:lnTo>
                <a:lnTo>
                  <a:pt x="799999" y="59634"/>
                </a:lnTo>
                <a:lnTo>
                  <a:pt x="756808" y="74966"/>
                </a:lnTo>
                <a:lnTo>
                  <a:pt x="714413" y="91923"/>
                </a:lnTo>
                <a:lnTo>
                  <a:pt x="672854" y="110468"/>
                </a:lnTo>
                <a:lnTo>
                  <a:pt x="632167" y="130563"/>
                </a:lnTo>
                <a:lnTo>
                  <a:pt x="592390" y="152171"/>
                </a:lnTo>
                <a:lnTo>
                  <a:pt x="553562" y="175253"/>
                </a:lnTo>
                <a:lnTo>
                  <a:pt x="515719" y="199772"/>
                </a:lnTo>
                <a:lnTo>
                  <a:pt x="478899" y="225690"/>
                </a:lnTo>
                <a:lnTo>
                  <a:pt x="443140" y="252970"/>
                </a:lnTo>
                <a:lnTo>
                  <a:pt x="408479" y="281575"/>
                </a:lnTo>
                <a:lnTo>
                  <a:pt x="374954" y="311466"/>
                </a:lnTo>
                <a:lnTo>
                  <a:pt x="342603" y="342606"/>
                </a:lnTo>
                <a:lnTo>
                  <a:pt x="311463" y="374957"/>
                </a:lnTo>
                <a:lnTo>
                  <a:pt x="281572" y="408481"/>
                </a:lnTo>
                <a:lnTo>
                  <a:pt x="252968" y="443142"/>
                </a:lnTo>
                <a:lnTo>
                  <a:pt x="225688" y="478901"/>
                </a:lnTo>
                <a:lnTo>
                  <a:pt x="199769" y="515721"/>
                </a:lnTo>
                <a:lnTo>
                  <a:pt x="175251" y="553564"/>
                </a:lnTo>
                <a:lnTo>
                  <a:pt x="152169" y="592392"/>
                </a:lnTo>
                <a:lnTo>
                  <a:pt x="130562" y="632168"/>
                </a:lnTo>
                <a:lnTo>
                  <a:pt x="110467" y="672854"/>
                </a:lnTo>
                <a:lnTo>
                  <a:pt x="91922" y="714413"/>
                </a:lnTo>
                <a:lnTo>
                  <a:pt x="74965" y="756807"/>
                </a:lnTo>
                <a:lnTo>
                  <a:pt x="59633" y="799998"/>
                </a:lnTo>
                <a:lnTo>
                  <a:pt x="45963" y="843949"/>
                </a:lnTo>
                <a:lnTo>
                  <a:pt x="33995" y="888621"/>
                </a:lnTo>
                <a:lnTo>
                  <a:pt x="23764" y="933978"/>
                </a:lnTo>
                <a:lnTo>
                  <a:pt x="15309" y="979982"/>
                </a:lnTo>
                <a:lnTo>
                  <a:pt x="8668" y="1026595"/>
                </a:lnTo>
                <a:lnTo>
                  <a:pt x="3877" y="1073780"/>
                </a:lnTo>
                <a:lnTo>
                  <a:pt x="975" y="1121498"/>
                </a:lnTo>
                <a:lnTo>
                  <a:pt x="0" y="1169713"/>
                </a:lnTo>
                <a:lnTo>
                  <a:pt x="975" y="1217930"/>
                </a:lnTo>
                <a:lnTo>
                  <a:pt x="3877" y="1265651"/>
                </a:lnTo>
                <a:lnTo>
                  <a:pt x="8668" y="1312838"/>
                </a:lnTo>
                <a:lnTo>
                  <a:pt x="15309" y="1359453"/>
                </a:lnTo>
                <a:lnTo>
                  <a:pt x="23764" y="1405459"/>
                </a:lnTo>
                <a:lnTo>
                  <a:pt x="33995" y="1450817"/>
                </a:lnTo>
                <a:lnTo>
                  <a:pt x="45963" y="1495491"/>
                </a:lnTo>
                <a:lnTo>
                  <a:pt x="59633" y="1539443"/>
                </a:lnTo>
                <a:lnTo>
                  <a:pt x="74965" y="1582635"/>
                </a:lnTo>
                <a:lnTo>
                  <a:pt x="91922" y="1625030"/>
                </a:lnTo>
                <a:lnTo>
                  <a:pt x="110467" y="1666589"/>
                </a:lnTo>
                <a:lnTo>
                  <a:pt x="130562" y="1707276"/>
                </a:lnTo>
                <a:lnTo>
                  <a:pt x="152169" y="1747052"/>
                </a:lnTo>
                <a:lnTo>
                  <a:pt x="175251" y="1785880"/>
                </a:lnTo>
                <a:lnTo>
                  <a:pt x="199769" y="1823723"/>
                </a:lnTo>
                <a:lnTo>
                  <a:pt x="225688" y="1860542"/>
                </a:lnTo>
                <a:lnTo>
                  <a:pt x="252968" y="1896301"/>
                </a:lnTo>
                <a:lnTo>
                  <a:pt x="281572" y="1930961"/>
                </a:lnTo>
                <a:lnTo>
                  <a:pt x="311463" y="1964485"/>
                </a:lnTo>
                <a:lnTo>
                  <a:pt x="342603" y="1996835"/>
                </a:lnTo>
                <a:lnTo>
                  <a:pt x="374954" y="2027974"/>
                </a:lnTo>
                <a:lnTo>
                  <a:pt x="408479" y="2057864"/>
                </a:lnTo>
                <a:lnTo>
                  <a:pt x="443140" y="2086468"/>
                </a:lnTo>
                <a:lnTo>
                  <a:pt x="478899" y="2113747"/>
                </a:lnTo>
                <a:lnTo>
                  <a:pt x="515719" y="2139665"/>
                </a:lnTo>
                <a:lnTo>
                  <a:pt x="553562" y="2164183"/>
                </a:lnTo>
                <a:lnTo>
                  <a:pt x="592390" y="2187264"/>
                </a:lnTo>
                <a:lnTo>
                  <a:pt x="632167" y="2208870"/>
                </a:lnTo>
                <a:lnTo>
                  <a:pt x="672854" y="2228964"/>
                </a:lnTo>
                <a:lnTo>
                  <a:pt x="714413" y="2247508"/>
                </a:lnTo>
                <a:lnTo>
                  <a:pt x="756808" y="2264464"/>
                </a:lnTo>
                <a:lnTo>
                  <a:pt x="799999" y="2279796"/>
                </a:lnTo>
                <a:lnTo>
                  <a:pt x="843951" y="2293464"/>
                </a:lnTo>
                <a:lnTo>
                  <a:pt x="888624" y="2305432"/>
                </a:lnTo>
                <a:lnTo>
                  <a:pt x="933982" y="2315662"/>
                </a:lnTo>
                <a:lnTo>
                  <a:pt x="979987" y="2324117"/>
                </a:lnTo>
                <a:lnTo>
                  <a:pt x="1026602" y="2330758"/>
                </a:lnTo>
                <a:lnTo>
                  <a:pt x="1073787" y="2335548"/>
                </a:lnTo>
                <a:lnTo>
                  <a:pt x="1121507" y="2338450"/>
                </a:lnTo>
                <a:lnTo>
                  <a:pt x="1169723" y="2339426"/>
                </a:lnTo>
                <a:lnTo>
                  <a:pt x="1217939" y="2338450"/>
                </a:lnTo>
                <a:lnTo>
                  <a:pt x="1265659" y="2335548"/>
                </a:lnTo>
                <a:lnTo>
                  <a:pt x="1312845" y="2330758"/>
                </a:lnTo>
                <a:lnTo>
                  <a:pt x="1359459" y="2324117"/>
                </a:lnTo>
                <a:lnTo>
                  <a:pt x="1405464" y="2315662"/>
                </a:lnTo>
                <a:lnTo>
                  <a:pt x="1450822" y="2305432"/>
                </a:lnTo>
                <a:lnTo>
                  <a:pt x="1495495" y="2293464"/>
                </a:lnTo>
                <a:lnTo>
                  <a:pt x="1539447" y="2279796"/>
                </a:lnTo>
                <a:lnTo>
                  <a:pt x="1582639" y="2264464"/>
                </a:lnTo>
                <a:lnTo>
                  <a:pt x="1625033" y="2247508"/>
                </a:lnTo>
                <a:lnTo>
                  <a:pt x="1666592" y="2228964"/>
                </a:lnTo>
                <a:lnTo>
                  <a:pt x="1707279" y="2208870"/>
                </a:lnTo>
                <a:lnTo>
                  <a:pt x="1747056" y="2187264"/>
                </a:lnTo>
                <a:lnTo>
                  <a:pt x="1785884" y="2164183"/>
                </a:lnTo>
                <a:lnTo>
                  <a:pt x="1823727" y="2139665"/>
                </a:lnTo>
                <a:lnTo>
                  <a:pt x="1860547" y="2113747"/>
                </a:lnTo>
                <a:lnTo>
                  <a:pt x="1896307" y="2086468"/>
                </a:lnTo>
                <a:lnTo>
                  <a:pt x="1930967" y="2057864"/>
                </a:lnTo>
                <a:lnTo>
                  <a:pt x="1964492" y="2027974"/>
                </a:lnTo>
                <a:lnTo>
                  <a:pt x="1996843" y="1996835"/>
                </a:lnTo>
                <a:lnTo>
                  <a:pt x="2027983" y="1964485"/>
                </a:lnTo>
                <a:lnTo>
                  <a:pt x="2057874" y="1930961"/>
                </a:lnTo>
                <a:lnTo>
                  <a:pt x="2086478" y="1896301"/>
                </a:lnTo>
                <a:lnTo>
                  <a:pt x="2113758" y="1860542"/>
                </a:lnTo>
                <a:lnTo>
                  <a:pt x="2139677" y="1823723"/>
                </a:lnTo>
                <a:lnTo>
                  <a:pt x="2164196" y="1785880"/>
                </a:lnTo>
                <a:lnTo>
                  <a:pt x="2187277" y="1747052"/>
                </a:lnTo>
                <a:lnTo>
                  <a:pt x="2208885" y="1707276"/>
                </a:lnTo>
                <a:lnTo>
                  <a:pt x="2228979" y="1666589"/>
                </a:lnTo>
                <a:lnTo>
                  <a:pt x="2247524" y="1625030"/>
                </a:lnTo>
                <a:lnTo>
                  <a:pt x="2264481" y="1582635"/>
                </a:lnTo>
                <a:lnTo>
                  <a:pt x="2279813" y="1539443"/>
                </a:lnTo>
                <a:lnTo>
                  <a:pt x="2293483" y="1495491"/>
                </a:lnTo>
                <a:lnTo>
                  <a:pt x="2305451" y="1450817"/>
                </a:lnTo>
                <a:lnTo>
                  <a:pt x="2315682" y="1405459"/>
                </a:lnTo>
                <a:lnTo>
                  <a:pt x="2324137" y="1359453"/>
                </a:lnTo>
                <a:lnTo>
                  <a:pt x="2330778" y="1312838"/>
                </a:lnTo>
                <a:lnTo>
                  <a:pt x="2335569" y="1265651"/>
                </a:lnTo>
                <a:lnTo>
                  <a:pt x="2338471" y="1217930"/>
                </a:lnTo>
                <a:lnTo>
                  <a:pt x="2339447" y="1169713"/>
                </a:lnTo>
                <a:lnTo>
                  <a:pt x="2338471" y="1121498"/>
                </a:lnTo>
                <a:lnTo>
                  <a:pt x="2335569" y="1073780"/>
                </a:lnTo>
                <a:lnTo>
                  <a:pt x="2330778" y="1026595"/>
                </a:lnTo>
                <a:lnTo>
                  <a:pt x="2324137" y="979982"/>
                </a:lnTo>
                <a:lnTo>
                  <a:pt x="2315682" y="933978"/>
                </a:lnTo>
                <a:lnTo>
                  <a:pt x="2305451" y="888621"/>
                </a:lnTo>
                <a:lnTo>
                  <a:pt x="2293483" y="843949"/>
                </a:lnTo>
                <a:lnTo>
                  <a:pt x="2279813" y="799998"/>
                </a:lnTo>
                <a:lnTo>
                  <a:pt x="2264481" y="756807"/>
                </a:lnTo>
                <a:lnTo>
                  <a:pt x="2247524" y="714413"/>
                </a:lnTo>
                <a:lnTo>
                  <a:pt x="2228979" y="672854"/>
                </a:lnTo>
                <a:lnTo>
                  <a:pt x="2208885" y="632168"/>
                </a:lnTo>
                <a:lnTo>
                  <a:pt x="2187277" y="592392"/>
                </a:lnTo>
                <a:lnTo>
                  <a:pt x="2164196" y="553564"/>
                </a:lnTo>
                <a:lnTo>
                  <a:pt x="2139677" y="515721"/>
                </a:lnTo>
                <a:lnTo>
                  <a:pt x="2113758" y="478901"/>
                </a:lnTo>
                <a:lnTo>
                  <a:pt x="2086478" y="443142"/>
                </a:lnTo>
                <a:lnTo>
                  <a:pt x="2057874" y="408481"/>
                </a:lnTo>
                <a:lnTo>
                  <a:pt x="2027983" y="374957"/>
                </a:lnTo>
                <a:lnTo>
                  <a:pt x="1996843" y="342606"/>
                </a:lnTo>
                <a:lnTo>
                  <a:pt x="1964492" y="311466"/>
                </a:lnTo>
                <a:lnTo>
                  <a:pt x="1930967" y="281575"/>
                </a:lnTo>
                <a:lnTo>
                  <a:pt x="1896307" y="252970"/>
                </a:lnTo>
                <a:lnTo>
                  <a:pt x="1860547" y="225690"/>
                </a:lnTo>
                <a:lnTo>
                  <a:pt x="1823727" y="199772"/>
                </a:lnTo>
                <a:lnTo>
                  <a:pt x="1785884" y="175253"/>
                </a:lnTo>
                <a:lnTo>
                  <a:pt x="1747056" y="152171"/>
                </a:lnTo>
                <a:lnTo>
                  <a:pt x="1707279" y="130563"/>
                </a:lnTo>
                <a:lnTo>
                  <a:pt x="1666592" y="110468"/>
                </a:lnTo>
                <a:lnTo>
                  <a:pt x="1625033" y="91923"/>
                </a:lnTo>
                <a:lnTo>
                  <a:pt x="1582639" y="74966"/>
                </a:lnTo>
                <a:lnTo>
                  <a:pt x="1539447" y="59634"/>
                </a:lnTo>
                <a:lnTo>
                  <a:pt x="1495495" y="45964"/>
                </a:lnTo>
                <a:lnTo>
                  <a:pt x="1450822" y="33995"/>
                </a:lnTo>
                <a:lnTo>
                  <a:pt x="1405464" y="23764"/>
                </a:lnTo>
                <a:lnTo>
                  <a:pt x="1359459" y="15309"/>
                </a:lnTo>
                <a:lnTo>
                  <a:pt x="1312845" y="8668"/>
                </a:lnTo>
                <a:lnTo>
                  <a:pt x="1265659" y="3877"/>
                </a:lnTo>
                <a:lnTo>
                  <a:pt x="1217939" y="975"/>
                </a:lnTo>
                <a:lnTo>
                  <a:pt x="1169723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ABE3A2F2-9133-24D3-D4B8-5A98296243A5}"/>
              </a:ext>
            </a:extLst>
          </p:cNvPr>
          <p:cNvSpPr/>
          <p:nvPr/>
        </p:nvSpPr>
        <p:spPr>
          <a:xfrm>
            <a:off x="7730769" y="7083352"/>
            <a:ext cx="2924810" cy="2924810"/>
          </a:xfrm>
          <a:custGeom>
            <a:avLst/>
            <a:gdLst/>
            <a:ahLst/>
            <a:cxnLst/>
            <a:rect l="l" t="t" r="r" b="b"/>
            <a:pathLst>
              <a:path w="2924809" h="2924809">
                <a:moveTo>
                  <a:pt x="1462154" y="0"/>
                </a:moveTo>
                <a:lnTo>
                  <a:pt x="1413890" y="781"/>
                </a:lnTo>
                <a:lnTo>
                  <a:pt x="1366017" y="3110"/>
                </a:lnTo>
                <a:lnTo>
                  <a:pt x="1318559" y="6961"/>
                </a:lnTo>
                <a:lnTo>
                  <a:pt x="1271540" y="12311"/>
                </a:lnTo>
                <a:lnTo>
                  <a:pt x="1224985" y="19137"/>
                </a:lnTo>
                <a:lnTo>
                  <a:pt x="1178917" y="27412"/>
                </a:lnTo>
                <a:lnTo>
                  <a:pt x="1133360" y="37115"/>
                </a:lnTo>
                <a:lnTo>
                  <a:pt x="1088339" y="48220"/>
                </a:lnTo>
                <a:lnTo>
                  <a:pt x="1043878" y="60703"/>
                </a:lnTo>
                <a:lnTo>
                  <a:pt x="1000000" y="74541"/>
                </a:lnTo>
                <a:lnTo>
                  <a:pt x="956730" y="89709"/>
                </a:lnTo>
                <a:lnTo>
                  <a:pt x="914092" y="106183"/>
                </a:lnTo>
                <a:lnTo>
                  <a:pt x="872110" y="123940"/>
                </a:lnTo>
                <a:lnTo>
                  <a:pt x="830808" y="142954"/>
                </a:lnTo>
                <a:lnTo>
                  <a:pt x="790210" y="163203"/>
                </a:lnTo>
                <a:lnTo>
                  <a:pt x="750340" y="184661"/>
                </a:lnTo>
                <a:lnTo>
                  <a:pt x="711223" y="207305"/>
                </a:lnTo>
                <a:lnTo>
                  <a:pt x="672882" y="231110"/>
                </a:lnTo>
                <a:lnTo>
                  <a:pt x="635341" y="256054"/>
                </a:lnTo>
                <a:lnTo>
                  <a:pt x="598625" y="282111"/>
                </a:lnTo>
                <a:lnTo>
                  <a:pt x="562757" y="309257"/>
                </a:lnTo>
                <a:lnTo>
                  <a:pt x="527762" y="337469"/>
                </a:lnTo>
                <a:lnTo>
                  <a:pt x="493664" y="366721"/>
                </a:lnTo>
                <a:lnTo>
                  <a:pt x="460487" y="396992"/>
                </a:lnTo>
                <a:lnTo>
                  <a:pt x="428255" y="428255"/>
                </a:lnTo>
                <a:lnTo>
                  <a:pt x="396992" y="460487"/>
                </a:lnTo>
                <a:lnTo>
                  <a:pt x="366721" y="493664"/>
                </a:lnTo>
                <a:lnTo>
                  <a:pt x="337469" y="527762"/>
                </a:lnTo>
                <a:lnTo>
                  <a:pt x="309257" y="562757"/>
                </a:lnTo>
                <a:lnTo>
                  <a:pt x="282111" y="598625"/>
                </a:lnTo>
                <a:lnTo>
                  <a:pt x="256054" y="635341"/>
                </a:lnTo>
                <a:lnTo>
                  <a:pt x="231110" y="672882"/>
                </a:lnTo>
                <a:lnTo>
                  <a:pt x="207305" y="711223"/>
                </a:lnTo>
                <a:lnTo>
                  <a:pt x="184661" y="750340"/>
                </a:lnTo>
                <a:lnTo>
                  <a:pt x="163203" y="790210"/>
                </a:lnTo>
                <a:lnTo>
                  <a:pt x="142954" y="830808"/>
                </a:lnTo>
                <a:lnTo>
                  <a:pt x="123940" y="872110"/>
                </a:lnTo>
                <a:lnTo>
                  <a:pt x="106183" y="914092"/>
                </a:lnTo>
                <a:lnTo>
                  <a:pt x="89709" y="956730"/>
                </a:lnTo>
                <a:lnTo>
                  <a:pt x="74541" y="1000000"/>
                </a:lnTo>
                <a:lnTo>
                  <a:pt x="60703" y="1043878"/>
                </a:lnTo>
                <a:lnTo>
                  <a:pt x="48220" y="1088339"/>
                </a:lnTo>
                <a:lnTo>
                  <a:pt x="37115" y="1133360"/>
                </a:lnTo>
                <a:lnTo>
                  <a:pt x="27412" y="1178917"/>
                </a:lnTo>
                <a:lnTo>
                  <a:pt x="19137" y="1224985"/>
                </a:lnTo>
                <a:lnTo>
                  <a:pt x="12311" y="1271540"/>
                </a:lnTo>
                <a:lnTo>
                  <a:pt x="6961" y="1318559"/>
                </a:lnTo>
                <a:lnTo>
                  <a:pt x="3110" y="1366017"/>
                </a:lnTo>
                <a:lnTo>
                  <a:pt x="781" y="1413890"/>
                </a:lnTo>
                <a:lnTo>
                  <a:pt x="0" y="1462154"/>
                </a:lnTo>
                <a:lnTo>
                  <a:pt x="781" y="1510418"/>
                </a:lnTo>
                <a:lnTo>
                  <a:pt x="3110" y="1558291"/>
                </a:lnTo>
                <a:lnTo>
                  <a:pt x="6961" y="1605749"/>
                </a:lnTo>
                <a:lnTo>
                  <a:pt x="12311" y="1652768"/>
                </a:lnTo>
                <a:lnTo>
                  <a:pt x="19137" y="1699323"/>
                </a:lnTo>
                <a:lnTo>
                  <a:pt x="27412" y="1745391"/>
                </a:lnTo>
                <a:lnTo>
                  <a:pt x="37115" y="1790948"/>
                </a:lnTo>
                <a:lnTo>
                  <a:pt x="48220" y="1835969"/>
                </a:lnTo>
                <a:lnTo>
                  <a:pt x="60703" y="1880431"/>
                </a:lnTo>
                <a:lnTo>
                  <a:pt x="74541" y="1924309"/>
                </a:lnTo>
                <a:lnTo>
                  <a:pt x="89709" y="1967579"/>
                </a:lnTo>
                <a:lnTo>
                  <a:pt x="106183" y="2010217"/>
                </a:lnTo>
                <a:lnTo>
                  <a:pt x="123940" y="2052200"/>
                </a:lnTo>
                <a:lnTo>
                  <a:pt x="142954" y="2093502"/>
                </a:lnTo>
                <a:lnTo>
                  <a:pt x="163203" y="2134100"/>
                </a:lnTo>
                <a:lnTo>
                  <a:pt x="184661" y="2173970"/>
                </a:lnTo>
                <a:lnTo>
                  <a:pt x="207305" y="2213088"/>
                </a:lnTo>
                <a:lnTo>
                  <a:pt x="231110" y="2251429"/>
                </a:lnTo>
                <a:lnTo>
                  <a:pt x="256054" y="2288970"/>
                </a:lnTo>
                <a:lnTo>
                  <a:pt x="282111" y="2325687"/>
                </a:lnTo>
                <a:lnTo>
                  <a:pt x="309257" y="2361555"/>
                </a:lnTo>
                <a:lnTo>
                  <a:pt x="337469" y="2396550"/>
                </a:lnTo>
                <a:lnTo>
                  <a:pt x="366721" y="2430648"/>
                </a:lnTo>
                <a:lnTo>
                  <a:pt x="396992" y="2463826"/>
                </a:lnTo>
                <a:lnTo>
                  <a:pt x="428255" y="2496058"/>
                </a:lnTo>
                <a:lnTo>
                  <a:pt x="460487" y="2527322"/>
                </a:lnTo>
                <a:lnTo>
                  <a:pt x="493664" y="2557592"/>
                </a:lnTo>
                <a:lnTo>
                  <a:pt x="527762" y="2586846"/>
                </a:lnTo>
                <a:lnTo>
                  <a:pt x="562757" y="2615057"/>
                </a:lnTo>
                <a:lnTo>
                  <a:pt x="598625" y="2642204"/>
                </a:lnTo>
                <a:lnTo>
                  <a:pt x="635341" y="2668261"/>
                </a:lnTo>
                <a:lnTo>
                  <a:pt x="672882" y="2693205"/>
                </a:lnTo>
                <a:lnTo>
                  <a:pt x="711223" y="2717011"/>
                </a:lnTo>
                <a:lnTo>
                  <a:pt x="750340" y="2739655"/>
                </a:lnTo>
                <a:lnTo>
                  <a:pt x="790210" y="2761113"/>
                </a:lnTo>
                <a:lnTo>
                  <a:pt x="830808" y="2781362"/>
                </a:lnTo>
                <a:lnTo>
                  <a:pt x="872110" y="2800377"/>
                </a:lnTo>
                <a:lnTo>
                  <a:pt x="914092" y="2818133"/>
                </a:lnTo>
                <a:lnTo>
                  <a:pt x="956730" y="2834608"/>
                </a:lnTo>
                <a:lnTo>
                  <a:pt x="1000000" y="2849776"/>
                </a:lnTo>
                <a:lnTo>
                  <a:pt x="1043878" y="2863614"/>
                </a:lnTo>
                <a:lnTo>
                  <a:pt x="1088339" y="2876098"/>
                </a:lnTo>
                <a:lnTo>
                  <a:pt x="1133360" y="2887203"/>
                </a:lnTo>
                <a:lnTo>
                  <a:pt x="1178917" y="2896905"/>
                </a:lnTo>
                <a:lnTo>
                  <a:pt x="1224985" y="2905181"/>
                </a:lnTo>
                <a:lnTo>
                  <a:pt x="1271540" y="2912007"/>
                </a:lnTo>
                <a:lnTo>
                  <a:pt x="1318559" y="2917357"/>
                </a:lnTo>
                <a:lnTo>
                  <a:pt x="1366017" y="2921209"/>
                </a:lnTo>
                <a:lnTo>
                  <a:pt x="1413890" y="2923537"/>
                </a:lnTo>
                <a:lnTo>
                  <a:pt x="1462154" y="2924319"/>
                </a:lnTo>
                <a:lnTo>
                  <a:pt x="1510418" y="2923537"/>
                </a:lnTo>
                <a:lnTo>
                  <a:pt x="1558291" y="2921209"/>
                </a:lnTo>
                <a:lnTo>
                  <a:pt x="1605749" y="2917357"/>
                </a:lnTo>
                <a:lnTo>
                  <a:pt x="1652767" y="2912007"/>
                </a:lnTo>
                <a:lnTo>
                  <a:pt x="1699323" y="2905181"/>
                </a:lnTo>
                <a:lnTo>
                  <a:pt x="1745391" y="2896905"/>
                </a:lnTo>
                <a:lnTo>
                  <a:pt x="1790947" y="2887203"/>
                </a:lnTo>
                <a:lnTo>
                  <a:pt x="1835969" y="2876098"/>
                </a:lnTo>
                <a:lnTo>
                  <a:pt x="1880430" y="2863614"/>
                </a:lnTo>
                <a:lnTo>
                  <a:pt x="1924308" y="2849776"/>
                </a:lnTo>
                <a:lnTo>
                  <a:pt x="1967578" y="2834608"/>
                </a:lnTo>
                <a:lnTo>
                  <a:pt x="2010216" y="2818133"/>
                </a:lnTo>
                <a:lnTo>
                  <a:pt x="2052198" y="2800377"/>
                </a:lnTo>
                <a:lnTo>
                  <a:pt x="2093500" y="2781362"/>
                </a:lnTo>
                <a:lnTo>
                  <a:pt x="2134098" y="2761113"/>
                </a:lnTo>
                <a:lnTo>
                  <a:pt x="2173968" y="2739655"/>
                </a:lnTo>
                <a:lnTo>
                  <a:pt x="2213085" y="2717011"/>
                </a:lnTo>
                <a:lnTo>
                  <a:pt x="2251426" y="2693205"/>
                </a:lnTo>
                <a:lnTo>
                  <a:pt x="2288967" y="2668261"/>
                </a:lnTo>
                <a:lnTo>
                  <a:pt x="2325683" y="2642204"/>
                </a:lnTo>
                <a:lnTo>
                  <a:pt x="2361551" y="2615057"/>
                </a:lnTo>
                <a:lnTo>
                  <a:pt x="2396546" y="2586846"/>
                </a:lnTo>
                <a:lnTo>
                  <a:pt x="2430644" y="2557592"/>
                </a:lnTo>
                <a:lnTo>
                  <a:pt x="2463821" y="2527322"/>
                </a:lnTo>
                <a:lnTo>
                  <a:pt x="2496053" y="2496058"/>
                </a:lnTo>
                <a:lnTo>
                  <a:pt x="2527316" y="2463826"/>
                </a:lnTo>
                <a:lnTo>
                  <a:pt x="2557586" y="2430648"/>
                </a:lnTo>
                <a:lnTo>
                  <a:pt x="2586839" y="2396550"/>
                </a:lnTo>
                <a:lnTo>
                  <a:pt x="2615051" y="2361555"/>
                </a:lnTo>
                <a:lnTo>
                  <a:pt x="2642197" y="2325687"/>
                </a:lnTo>
                <a:lnTo>
                  <a:pt x="2668254" y="2288970"/>
                </a:lnTo>
                <a:lnTo>
                  <a:pt x="2693197" y="2251429"/>
                </a:lnTo>
                <a:lnTo>
                  <a:pt x="2717003" y="2213088"/>
                </a:lnTo>
                <a:lnTo>
                  <a:pt x="2739647" y="2173970"/>
                </a:lnTo>
                <a:lnTo>
                  <a:pt x="2761105" y="2134100"/>
                </a:lnTo>
                <a:lnTo>
                  <a:pt x="2781354" y="2093502"/>
                </a:lnTo>
                <a:lnTo>
                  <a:pt x="2800368" y="2052200"/>
                </a:lnTo>
                <a:lnTo>
                  <a:pt x="2818124" y="2010217"/>
                </a:lnTo>
                <a:lnTo>
                  <a:pt x="2834599" y="1967579"/>
                </a:lnTo>
                <a:lnTo>
                  <a:pt x="2849767" y="1924309"/>
                </a:lnTo>
                <a:lnTo>
                  <a:pt x="2863605" y="1880431"/>
                </a:lnTo>
                <a:lnTo>
                  <a:pt x="2876088" y="1835969"/>
                </a:lnTo>
                <a:lnTo>
                  <a:pt x="2887193" y="1790948"/>
                </a:lnTo>
                <a:lnTo>
                  <a:pt x="2896895" y="1745391"/>
                </a:lnTo>
                <a:lnTo>
                  <a:pt x="2905171" y="1699323"/>
                </a:lnTo>
                <a:lnTo>
                  <a:pt x="2911996" y="1652768"/>
                </a:lnTo>
                <a:lnTo>
                  <a:pt x="2917347" y="1605749"/>
                </a:lnTo>
                <a:lnTo>
                  <a:pt x="2921198" y="1558291"/>
                </a:lnTo>
                <a:lnTo>
                  <a:pt x="2923527" y="1510418"/>
                </a:lnTo>
                <a:lnTo>
                  <a:pt x="2924308" y="1462154"/>
                </a:lnTo>
                <a:lnTo>
                  <a:pt x="2923527" y="1413890"/>
                </a:lnTo>
                <a:lnTo>
                  <a:pt x="2921198" y="1366017"/>
                </a:lnTo>
                <a:lnTo>
                  <a:pt x="2917347" y="1318559"/>
                </a:lnTo>
                <a:lnTo>
                  <a:pt x="2911996" y="1271540"/>
                </a:lnTo>
                <a:lnTo>
                  <a:pt x="2905171" y="1224985"/>
                </a:lnTo>
                <a:lnTo>
                  <a:pt x="2896895" y="1178917"/>
                </a:lnTo>
                <a:lnTo>
                  <a:pt x="2887193" y="1133360"/>
                </a:lnTo>
                <a:lnTo>
                  <a:pt x="2876088" y="1088339"/>
                </a:lnTo>
                <a:lnTo>
                  <a:pt x="2863605" y="1043878"/>
                </a:lnTo>
                <a:lnTo>
                  <a:pt x="2849767" y="1000000"/>
                </a:lnTo>
                <a:lnTo>
                  <a:pt x="2834599" y="956730"/>
                </a:lnTo>
                <a:lnTo>
                  <a:pt x="2818124" y="914092"/>
                </a:lnTo>
                <a:lnTo>
                  <a:pt x="2800368" y="872110"/>
                </a:lnTo>
                <a:lnTo>
                  <a:pt x="2781354" y="830808"/>
                </a:lnTo>
                <a:lnTo>
                  <a:pt x="2761105" y="790210"/>
                </a:lnTo>
                <a:lnTo>
                  <a:pt x="2739647" y="750340"/>
                </a:lnTo>
                <a:lnTo>
                  <a:pt x="2717003" y="711223"/>
                </a:lnTo>
                <a:lnTo>
                  <a:pt x="2693197" y="672882"/>
                </a:lnTo>
                <a:lnTo>
                  <a:pt x="2668254" y="635341"/>
                </a:lnTo>
                <a:lnTo>
                  <a:pt x="2642197" y="598625"/>
                </a:lnTo>
                <a:lnTo>
                  <a:pt x="2615051" y="562757"/>
                </a:lnTo>
                <a:lnTo>
                  <a:pt x="2586839" y="527762"/>
                </a:lnTo>
                <a:lnTo>
                  <a:pt x="2557586" y="493664"/>
                </a:lnTo>
                <a:lnTo>
                  <a:pt x="2527316" y="460487"/>
                </a:lnTo>
                <a:lnTo>
                  <a:pt x="2496053" y="428255"/>
                </a:lnTo>
                <a:lnTo>
                  <a:pt x="2463821" y="396992"/>
                </a:lnTo>
                <a:lnTo>
                  <a:pt x="2430644" y="366721"/>
                </a:lnTo>
                <a:lnTo>
                  <a:pt x="2396546" y="337469"/>
                </a:lnTo>
                <a:lnTo>
                  <a:pt x="2361551" y="309257"/>
                </a:lnTo>
                <a:lnTo>
                  <a:pt x="2325683" y="282111"/>
                </a:lnTo>
                <a:lnTo>
                  <a:pt x="2288967" y="256054"/>
                </a:lnTo>
                <a:lnTo>
                  <a:pt x="2251426" y="231110"/>
                </a:lnTo>
                <a:lnTo>
                  <a:pt x="2213085" y="207305"/>
                </a:lnTo>
                <a:lnTo>
                  <a:pt x="2173968" y="184661"/>
                </a:lnTo>
                <a:lnTo>
                  <a:pt x="2134098" y="163203"/>
                </a:lnTo>
                <a:lnTo>
                  <a:pt x="2093500" y="142954"/>
                </a:lnTo>
                <a:lnTo>
                  <a:pt x="2052198" y="123940"/>
                </a:lnTo>
                <a:lnTo>
                  <a:pt x="2010216" y="106183"/>
                </a:lnTo>
                <a:lnTo>
                  <a:pt x="1967578" y="89709"/>
                </a:lnTo>
                <a:lnTo>
                  <a:pt x="1924308" y="74541"/>
                </a:lnTo>
                <a:lnTo>
                  <a:pt x="1880430" y="60703"/>
                </a:lnTo>
                <a:lnTo>
                  <a:pt x="1835969" y="48220"/>
                </a:lnTo>
                <a:lnTo>
                  <a:pt x="1790947" y="37115"/>
                </a:lnTo>
                <a:lnTo>
                  <a:pt x="1745391" y="27412"/>
                </a:lnTo>
                <a:lnTo>
                  <a:pt x="1699323" y="19137"/>
                </a:lnTo>
                <a:lnTo>
                  <a:pt x="1652767" y="12311"/>
                </a:lnTo>
                <a:lnTo>
                  <a:pt x="1605749" y="6961"/>
                </a:lnTo>
                <a:lnTo>
                  <a:pt x="1558291" y="3110"/>
                </a:lnTo>
                <a:lnTo>
                  <a:pt x="1510418" y="781"/>
                </a:lnTo>
                <a:lnTo>
                  <a:pt x="1462154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B51E84D0-EDF8-15A5-7985-2C48F4F04A17}"/>
              </a:ext>
            </a:extLst>
          </p:cNvPr>
          <p:cNvSpPr/>
          <p:nvPr/>
        </p:nvSpPr>
        <p:spPr>
          <a:xfrm>
            <a:off x="5012809" y="4800530"/>
            <a:ext cx="2456815" cy="2456815"/>
          </a:xfrm>
          <a:custGeom>
            <a:avLst/>
            <a:gdLst/>
            <a:ahLst/>
            <a:cxnLst/>
            <a:rect l="l" t="t" r="r" b="b"/>
            <a:pathLst>
              <a:path w="2456815" h="2456815">
                <a:moveTo>
                  <a:pt x="1228213" y="0"/>
                </a:moveTo>
                <a:lnTo>
                  <a:pt x="1179986" y="929"/>
                </a:lnTo>
                <a:lnTo>
                  <a:pt x="1132229" y="3695"/>
                </a:lnTo>
                <a:lnTo>
                  <a:pt x="1084978" y="8263"/>
                </a:lnTo>
                <a:lnTo>
                  <a:pt x="1038265" y="14598"/>
                </a:lnTo>
                <a:lnTo>
                  <a:pt x="992126" y="22668"/>
                </a:lnTo>
                <a:lnTo>
                  <a:pt x="946595" y="32437"/>
                </a:lnTo>
                <a:lnTo>
                  <a:pt x="901705" y="43872"/>
                </a:lnTo>
                <a:lnTo>
                  <a:pt x="857491" y="56939"/>
                </a:lnTo>
                <a:lnTo>
                  <a:pt x="813987" y="71602"/>
                </a:lnTo>
                <a:lnTo>
                  <a:pt x="771227" y="87829"/>
                </a:lnTo>
                <a:lnTo>
                  <a:pt x="729245" y="105585"/>
                </a:lnTo>
                <a:lnTo>
                  <a:pt x="688076" y="124836"/>
                </a:lnTo>
                <a:lnTo>
                  <a:pt x="647752" y="145548"/>
                </a:lnTo>
                <a:lnTo>
                  <a:pt x="608310" y="167686"/>
                </a:lnTo>
                <a:lnTo>
                  <a:pt x="569782" y="191217"/>
                </a:lnTo>
                <a:lnTo>
                  <a:pt x="532203" y="216106"/>
                </a:lnTo>
                <a:lnTo>
                  <a:pt x="495607" y="242320"/>
                </a:lnTo>
                <a:lnTo>
                  <a:pt x="460028" y="269823"/>
                </a:lnTo>
                <a:lnTo>
                  <a:pt x="425500" y="298583"/>
                </a:lnTo>
                <a:lnTo>
                  <a:pt x="392058" y="328564"/>
                </a:lnTo>
                <a:lnTo>
                  <a:pt x="359735" y="359733"/>
                </a:lnTo>
                <a:lnTo>
                  <a:pt x="328565" y="392056"/>
                </a:lnTo>
                <a:lnTo>
                  <a:pt x="298584" y="425498"/>
                </a:lnTo>
                <a:lnTo>
                  <a:pt x="269824" y="460026"/>
                </a:lnTo>
                <a:lnTo>
                  <a:pt x="242320" y="495605"/>
                </a:lnTo>
                <a:lnTo>
                  <a:pt x="216107" y="532200"/>
                </a:lnTo>
                <a:lnTo>
                  <a:pt x="191217" y="569779"/>
                </a:lnTo>
                <a:lnTo>
                  <a:pt x="167686" y="608307"/>
                </a:lnTo>
                <a:lnTo>
                  <a:pt x="145548" y="647749"/>
                </a:lnTo>
                <a:lnTo>
                  <a:pt x="124836" y="688072"/>
                </a:lnTo>
                <a:lnTo>
                  <a:pt x="105585" y="729241"/>
                </a:lnTo>
                <a:lnTo>
                  <a:pt x="87829" y="771222"/>
                </a:lnTo>
                <a:lnTo>
                  <a:pt x="71603" y="813982"/>
                </a:lnTo>
                <a:lnTo>
                  <a:pt x="56939" y="857486"/>
                </a:lnTo>
                <a:lnTo>
                  <a:pt x="43872" y="901699"/>
                </a:lnTo>
                <a:lnTo>
                  <a:pt x="32437" y="946588"/>
                </a:lnTo>
                <a:lnTo>
                  <a:pt x="22668" y="992119"/>
                </a:lnTo>
                <a:lnTo>
                  <a:pt x="14598" y="1038257"/>
                </a:lnTo>
                <a:lnTo>
                  <a:pt x="8263" y="1084969"/>
                </a:lnTo>
                <a:lnTo>
                  <a:pt x="3695" y="1132220"/>
                </a:lnTo>
                <a:lnTo>
                  <a:pt x="929" y="1179976"/>
                </a:lnTo>
                <a:lnTo>
                  <a:pt x="0" y="1228203"/>
                </a:lnTo>
                <a:lnTo>
                  <a:pt x="929" y="1276430"/>
                </a:lnTo>
                <a:lnTo>
                  <a:pt x="3695" y="1324186"/>
                </a:lnTo>
                <a:lnTo>
                  <a:pt x="8263" y="1371437"/>
                </a:lnTo>
                <a:lnTo>
                  <a:pt x="14598" y="1418148"/>
                </a:lnTo>
                <a:lnTo>
                  <a:pt x="22668" y="1464287"/>
                </a:lnTo>
                <a:lnTo>
                  <a:pt x="32437" y="1509818"/>
                </a:lnTo>
                <a:lnTo>
                  <a:pt x="43872" y="1554707"/>
                </a:lnTo>
                <a:lnTo>
                  <a:pt x="56939" y="1598920"/>
                </a:lnTo>
                <a:lnTo>
                  <a:pt x="71603" y="1642424"/>
                </a:lnTo>
                <a:lnTo>
                  <a:pt x="87829" y="1685183"/>
                </a:lnTo>
                <a:lnTo>
                  <a:pt x="105585" y="1727165"/>
                </a:lnTo>
                <a:lnTo>
                  <a:pt x="124836" y="1768334"/>
                </a:lnTo>
                <a:lnTo>
                  <a:pt x="145548" y="1808657"/>
                </a:lnTo>
                <a:lnTo>
                  <a:pt x="167686" y="1848099"/>
                </a:lnTo>
                <a:lnTo>
                  <a:pt x="191217" y="1886627"/>
                </a:lnTo>
                <a:lnTo>
                  <a:pt x="216107" y="1924205"/>
                </a:lnTo>
                <a:lnTo>
                  <a:pt x="242320" y="1960801"/>
                </a:lnTo>
                <a:lnTo>
                  <a:pt x="269824" y="1996380"/>
                </a:lnTo>
                <a:lnTo>
                  <a:pt x="298584" y="2030908"/>
                </a:lnTo>
                <a:lnTo>
                  <a:pt x="328565" y="2064350"/>
                </a:lnTo>
                <a:lnTo>
                  <a:pt x="359735" y="2096673"/>
                </a:lnTo>
                <a:lnTo>
                  <a:pt x="392058" y="2127842"/>
                </a:lnTo>
                <a:lnTo>
                  <a:pt x="425500" y="2157823"/>
                </a:lnTo>
                <a:lnTo>
                  <a:pt x="460028" y="2186583"/>
                </a:lnTo>
                <a:lnTo>
                  <a:pt x="495607" y="2214086"/>
                </a:lnTo>
                <a:lnTo>
                  <a:pt x="532203" y="2240300"/>
                </a:lnTo>
                <a:lnTo>
                  <a:pt x="569782" y="2265189"/>
                </a:lnTo>
                <a:lnTo>
                  <a:pt x="608310" y="2288720"/>
                </a:lnTo>
                <a:lnTo>
                  <a:pt x="647752" y="2310858"/>
                </a:lnTo>
                <a:lnTo>
                  <a:pt x="688076" y="2331570"/>
                </a:lnTo>
                <a:lnTo>
                  <a:pt x="729245" y="2350821"/>
                </a:lnTo>
                <a:lnTo>
                  <a:pt x="771227" y="2368577"/>
                </a:lnTo>
                <a:lnTo>
                  <a:pt x="813987" y="2384803"/>
                </a:lnTo>
                <a:lnTo>
                  <a:pt x="857491" y="2399467"/>
                </a:lnTo>
                <a:lnTo>
                  <a:pt x="901705" y="2412534"/>
                </a:lnTo>
                <a:lnTo>
                  <a:pt x="946595" y="2423968"/>
                </a:lnTo>
                <a:lnTo>
                  <a:pt x="992126" y="2433738"/>
                </a:lnTo>
                <a:lnTo>
                  <a:pt x="1038265" y="2441807"/>
                </a:lnTo>
                <a:lnTo>
                  <a:pt x="1084978" y="2448143"/>
                </a:lnTo>
                <a:lnTo>
                  <a:pt x="1132229" y="2452711"/>
                </a:lnTo>
                <a:lnTo>
                  <a:pt x="1179986" y="2455477"/>
                </a:lnTo>
                <a:lnTo>
                  <a:pt x="1228213" y="2456406"/>
                </a:lnTo>
                <a:lnTo>
                  <a:pt x="1276441" y="2455477"/>
                </a:lnTo>
                <a:lnTo>
                  <a:pt x="1324198" y="2452711"/>
                </a:lnTo>
                <a:lnTo>
                  <a:pt x="1371449" y="2448143"/>
                </a:lnTo>
                <a:lnTo>
                  <a:pt x="1418162" y="2441807"/>
                </a:lnTo>
                <a:lnTo>
                  <a:pt x="1464301" y="2433738"/>
                </a:lnTo>
                <a:lnTo>
                  <a:pt x="1509832" y="2423968"/>
                </a:lnTo>
                <a:lnTo>
                  <a:pt x="1554722" y="2412534"/>
                </a:lnTo>
                <a:lnTo>
                  <a:pt x="1598936" y="2399467"/>
                </a:lnTo>
                <a:lnTo>
                  <a:pt x="1642440" y="2384803"/>
                </a:lnTo>
                <a:lnTo>
                  <a:pt x="1685200" y="2368577"/>
                </a:lnTo>
                <a:lnTo>
                  <a:pt x="1727182" y="2350821"/>
                </a:lnTo>
                <a:lnTo>
                  <a:pt x="1768351" y="2331570"/>
                </a:lnTo>
                <a:lnTo>
                  <a:pt x="1808674" y="2310858"/>
                </a:lnTo>
                <a:lnTo>
                  <a:pt x="1848117" y="2288720"/>
                </a:lnTo>
                <a:lnTo>
                  <a:pt x="1886645" y="2265189"/>
                </a:lnTo>
                <a:lnTo>
                  <a:pt x="1924224" y="2240300"/>
                </a:lnTo>
                <a:lnTo>
                  <a:pt x="1960820" y="2214086"/>
                </a:lnTo>
                <a:lnTo>
                  <a:pt x="1996399" y="2186583"/>
                </a:lnTo>
                <a:lnTo>
                  <a:pt x="2030927" y="2157823"/>
                </a:lnTo>
                <a:lnTo>
                  <a:pt x="2064369" y="2127842"/>
                </a:lnTo>
                <a:lnTo>
                  <a:pt x="2096692" y="2096673"/>
                </a:lnTo>
                <a:lnTo>
                  <a:pt x="2127862" y="2064350"/>
                </a:lnTo>
                <a:lnTo>
                  <a:pt x="2157843" y="2030908"/>
                </a:lnTo>
                <a:lnTo>
                  <a:pt x="2186603" y="1996380"/>
                </a:lnTo>
                <a:lnTo>
                  <a:pt x="2214107" y="1960801"/>
                </a:lnTo>
                <a:lnTo>
                  <a:pt x="2240320" y="1924205"/>
                </a:lnTo>
                <a:lnTo>
                  <a:pt x="2265209" y="1886627"/>
                </a:lnTo>
                <a:lnTo>
                  <a:pt x="2288740" y="1848099"/>
                </a:lnTo>
                <a:lnTo>
                  <a:pt x="2310879" y="1808657"/>
                </a:lnTo>
                <a:lnTo>
                  <a:pt x="2331590" y="1768334"/>
                </a:lnTo>
                <a:lnTo>
                  <a:pt x="2350841" y="1727165"/>
                </a:lnTo>
                <a:lnTo>
                  <a:pt x="2368597" y="1685183"/>
                </a:lnTo>
                <a:lnTo>
                  <a:pt x="2384824" y="1642424"/>
                </a:lnTo>
                <a:lnTo>
                  <a:pt x="2399488" y="1598920"/>
                </a:lnTo>
                <a:lnTo>
                  <a:pt x="2412554" y="1554707"/>
                </a:lnTo>
                <a:lnTo>
                  <a:pt x="2423989" y="1509818"/>
                </a:lnTo>
                <a:lnTo>
                  <a:pt x="2433759" y="1464287"/>
                </a:lnTo>
                <a:lnTo>
                  <a:pt x="2441828" y="1418148"/>
                </a:lnTo>
                <a:lnTo>
                  <a:pt x="2448164" y="1371437"/>
                </a:lnTo>
                <a:lnTo>
                  <a:pt x="2452732" y="1324186"/>
                </a:lnTo>
                <a:lnTo>
                  <a:pt x="2455498" y="1276430"/>
                </a:lnTo>
                <a:lnTo>
                  <a:pt x="2456427" y="1228203"/>
                </a:lnTo>
                <a:lnTo>
                  <a:pt x="2455498" y="1179976"/>
                </a:lnTo>
                <a:lnTo>
                  <a:pt x="2452732" y="1132220"/>
                </a:lnTo>
                <a:lnTo>
                  <a:pt x="2448164" y="1084969"/>
                </a:lnTo>
                <a:lnTo>
                  <a:pt x="2441828" y="1038257"/>
                </a:lnTo>
                <a:lnTo>
                  <a:pt x="2433759" y="992119"/>
                </a:lnTo>
                <a:lnTo>
                  <a:pt x="2423989" y="946588"/>
                </a:lnTo>
                <a:lnTo>
                  <a:pt x="2412554" y="901699"/>
                </a:lnTo>
                <a:lnTo>
                  <a:pt x="2399488" y="857486"/>
                </a:lnTo>
                <a:lnTo>
                  <a:pt x="2384824" y="813982"/>
                </a:lnTo>
                <a:lnTo>
                  <a:pt x="2368597" y="771222"/>
                </a:lnTo>
                <a:lnTo>
                  <a:pt x="2350841" y="729241"/>
                </a:lnTo>
                <a:lnTo>
                  <a:pt x="2331590" y="688072"/>
                </a:lnTo>
                <a:lnTo>
                  <a:pt x="2310879" y="647749"/>
                </a:lnTo>
                <a:lnTo>
                  <a:pt x="2288740" y="608307"/>
                </a:lnTo>
                <a:lnTo>
                  <a:pt x="2265209" y="569779"/>
                </a:lnTo>
                <a:lnTo>
                  <a:pt x="2240320" y="532200"/>
                </a:lnTo>
                <a:lnTo>
                  <a:pt x="2214107" y="495605"/>
                </a:lnTo>
                <a:lnTo>
                  <a:pt x="2186603" y="460026"/>
                </a:lnTo>
                <a:lnTo>
                  <a:pt x="2157843" y="425498"/>
                </a:lnTo>
                <a:lnTo>
                  <a:pt x="2127862" y="392056"/>
                </a:lnTo>
                <a:lnTo>
                  <a:pt x="2096692" y="359733"/>
                </a:lnTo>
                <a:lnTo>
                  <a:pt x="2064369" y="328564"/>
                </a:lnTo>
                <a:lnTo>
                  <a:pt x="2030927" y="298583"/>
                </a:lnTo>
                <a:lnTo>
                  <a:pt x="1996399" y="269823"/>
                </a:lnTo>
                <a:lnTo>
                  <a:pt x="1960820" y="242320"/>
                </a:lnTo>
                <a:lnTo>
                  <a:pt x="1924224" y="216106"/>
                </a:lnTo>
                <a:lnTo>
                  <a:pt x="1886645" y="191217"/>
                </a:lnTo>
                <a:lnTo>
                  <a:pt x="1848117" y="167686"/>
                </a:lnTo>
                <a:lnTo>
                  <a:pt x="1808674" y="145548"/>
                </a:lnTo>
                <a:lnTo>
                  <a:pt x="1768351" y="124836"/>
                </a:lnTo>
                <a:lnTo>
                  <a:pt x="1727182" y="105585"/>
                </a:lnTo>
                <a:lnTo>
                  <a:pt x="1685200" y="87829"/>
                </a:lnTo>
                <a:lnTo>
                  <a:pt x="1642440" y="71602"/>
                </a:lnTo>
                <a:lnTo>
                  <a:pt x="1598936" y="56939"/>
                </a:lnTo>
                <a:lnTo>
                  <a:pt x="1554722" y="43872"/>
                </a:lnTo>
                <a:lnTo>
                  <a:pt x="1509832" y="32437"/>
                </a:lnTo>
                <a:lnTo>
                  <a:pt x="1464301" y="22668"/>
                </a:lnTo>
                <a:lnTo>
                  <a:pt x="1418162" y="14598"/>
                </a:lnTo>
                <a:lnTo>
                  <a:pt x="1371449" y="8263"/>
                </a:lnTo>
                <a:lnTo>
                  <a:pt x="1324198" y="3695"/>
                </a:lnTo>
                <a:lnTo>
                  <a:pt x="1276441" y="929"/>
                </a:lnTo>
                <a:lnTo>
                  <a:pt x="1228213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3EADDF9B-F612-B186-C91E-22030042A7CA}"/>
              </a:ext>
            </a:extLst>
          </p:cNvPr>
          <p:cNvSpPr/>
          <p:nvPr/>
        </p:nvSpPr>
        <p:spPr>
          <a:xfrm>
            <a:off x="1826185" y="6347773"/>
            <a:ext cx="2832735" cy="2832735"/>
          </a:xfrm>
          <a:custGeom>
            <a:avLst/>
            <a:gdLst/>
            <a:ahLst/>
            <a:cxnLst/>
            <a:rect l="l" t="t" r="r" b="b"/>
            <a:pathLst>
              <a:path w="2832735" h="2832734">
                <a:moveTo>
                  <a:pt x="1416093" y="0"/>
                </a:moveTo>
                <a:lnTo>
                  <a:pt x="1367409" y="821"/>
                </a:lnTo>
                <a:lnTo>
                  <a:pt x="1319138" y="3266"/>
                </a:lnTo>
                <a:lnTo>
                  <a:pt x="1271304" y="7311"/>
                </a:lnTo>
                <a:lnTo>
                  <a:pt x="1223936" y="12927"/>
                </a:lnTo>
                <a:lnTo>
                  <a:pt x="1177059" y="20089"/>
                </a:lnTo>
                <a:lnTo>
                  <a:pt x="1130699" y="28770"/>
                </a:lnTo>
                <a:lnTo>
                  <a:pt x="1084883" y="38944"/>
                </a:lnTo>
                <a:lnTo>
                  <a:pt x="1039637" y="50584"/>
                </a:lnTo>
                <a:lnTo>
                  <a:pt x="994988" y="63665"/>
                </a:lnTo>
                <a:lnTo>
                  <a:pt x="950962" y="78159"/>
                </a:lnTo>
                <a:lnTo>
                  <a:pt x="907585" y="94041"/>
                </a:lnTo>
                <a:lnTo>
                  <a:pt x="864883" y="111284"/>
                </a:lnTo>
                <a:lnTo>
                  <a:pt x="822884" y="129862"/>
                </a:lnTo>
                <a:lnTo>
                  <a:pt x="781613" y="149748"/>
                </a:lnTo>
                <a:lnTo>
                  <a:pt x="741096" y="170916"/>
                </a:lnTo>
                <a:lnTo>
                  <a:pt x="701361" y="193339"/>
                </a:lnTo>
                <a:lnTo>
                  <a:pt x="662433" y="216992"/>
                </a:lnTo>
                <a:lnTo>
                  <a:pt x="624339" y="241848"/>
                </a:lnTo>
                <a:lnTo>
                  <a:pt x="587106" y="267880"/>
                </a:lnTo>
                <a:lnTo>
                  <a:pt x="550758" y="295063"/>
                </a:lnTo>
                <a:lnTo>
                  <a:pt x="515324" y="323369"/>
                </a:lnTo>
                <a:lnTo>
                  <a:pt x="480829" y="352773"/>
                </a:lnTo>
                <a:lnTo>
                  <a:pt x="447299" y="383247"/>
                </a:lnTo>
                <a:lnTo>
                  <a:pt x="414762" y="414767"/>
                </a:lnTo>
                <a:lnTo>
                  <a:pt x="383243" y="447305"/>
                </a:lnTo>
                <a:lnTo>
                  <a:pt x="352768" y="480835"/>
                </a:lnTo>
                <a:lnTo>
                  <a:pt x="323365" y="515330"/>
                </a:lnTo>
                <a:lnTo>
                  <a:pt x="295059" y="550765"/>
                </a:lnTo>
                <a:lnTo>
                  <a:pt x="267877" y="587112"/>
                </a:lnTo>
                <a:lnTo>
                  <a:pt x="241845" y="624346"/>
                </a:lnTo>
                <a:lnTo>
                  <a:pt x="216989" y="662441"/>
                </a:lnTo>
                <a:lnTo>
                  <a:pt x="193337" y="701369"/>
                </a:lnTo>
                <a:lnTo>
                  <a:pt x="170913" y="741104"/>
                </a:lnTo>
                <a:lnTo>
                  <a:pt x="149746" y="781621"/>
                </a:lnTo>
                <a:lnTo>
                  <a:pt x="129860" y="822892"/>
                </a:lnTo>
                <a:lnTo>
                  <a:pt x="111282" y="864892"/>
                </a:lnTo>
                <a:lnTo>
                  <a:pt x="94040" y="907594"/>
                </a:lnTo>
                <a:lnTo>
                  <a:pt x="78158" y="950971"/>
                </a:lnTo>
                <a:lnTo>
                  <a:pt x="63664" y="994997"/>
                </a:lnTo>
                <a:lnTo>
                  <a:pt x="50583" y="1039647"/>
                </a:lnTo>
                <a:lnTo>
                  <a:pt x="38943" y="1084893"/>
                </a:lnTo>
                <a:lnTo>
                  <a:pt x="28769" y="1130709"/>
                </a:lnTo>
                <a:lnTo>
                  <a:pt x="20088" y="1177069"/>
                </a:lnTo>
                <a:lnTo>
                  <a:pt x="12927" y="1223946"/>
                </a:lnTo>
                <a:lnTo>
                  <a:pt x="7311" y="1271315"/>
                </a:lnTo>
                <a:lnTo>
                  <a:pt x="3266" y="1319148"/>
                </a:lnTo>
                <a:lnTo>
                  <a:pt x="821" y="1367419"/>
                </a:lnTo>
                <a:lnTo>
                  <a:pt x="0" y="1416103"/>
                </a:lnTo>
                <a:lnTo>
                  <a:pt x="821" y="1464786"/>
                </a:lnTo>
                <a:lnTo>
                  <a:pt x="3266" y="1513057"/>
                </a:lnTo>
                <a:lnTo>
                  <a:pt x="7311" y="1560889"/>
                </a:lnTo>
                <a:lnTo>
                  <a:pt x="12927" y="1608257"/>
                </a:lnTo>
                <a:lnTo>
                  <a:pt x="20088" y="1655134"/>
                </a:lnTo>
                <a:lnTo>
                  <a:pt x="28769" y="1701494"/>
                </a:lnTo>
                <a:lnTo>
                  <a:pt x="38943" y="1747310"/>
                </a:lnTo>
                <a:lnTo>
                  <a:pt x="50583" y="1792555"/>
                </a:lnTo>
                <a:lnTo>
                  <a:pt x="63664" y="1837205"/>
                </a:lnTo>
                <a:lnTo>
                  <a:pt x="78158" y="1881231"/>
                </a:lnTo>
                <a:lnTo>
                  <a:pt x="94040" y="1924608"/>
                </a:lnTo>
                <a:lnTo>
                  <a:pt x="111282" y="1967310"/>
                </a:lnTo>
                <a:lnTo>
                  <a:pt x="129860" y="2009309"/>
                </a:lnTo>
                <a:lnTo>
                  <a:pt x="149746" y="2050580"/>
                </a:lnTo>
                <a:lnTo>
                  <a:pt x="170913" y="2091097"/>
                </a:lnTo>
                <a:lnTo>
                  <a:pt x="193337" y="2130832"/>
                </a:lnTo>
                <a:lnTo>
                  <a:pt x="216989" y="2169761"/>
                </a:lnTo>
                <a:lnTo>
                  <a:pt x="241845" y="2207855"/>
                </a:lnTo>
                <a:lnTo>
                  <a:pt x="267877" y="2245089"/>
                </a:lnTo>
                <a:lnTo>
                  <a:pt x="295059" y="2281437"/>
                </a:lnTo>
                <a:lnTo>
                  <a:pt x="323365" y="2316872"/>
                </a:lnTo>
                <a:lnTo>
                  <a:pt x="352768" y="2351367"/>
                </a:lnTo>
                <a:lnTo>
                  <a:pt x="383243" y="2384897"/>
                </a:lnTo>
                <a:lnTo>
                  <a:pt x="414762" y="2417435"/>
                </a:lnTo>
                <a:lnTo>
                  <a:pt x="447299" y="2448955"/>
                </a:lnTo>
                <a:lnTo>
                  <a:pt x="480829" y="2479430"/>
                </a:lnTo>
                <a:lnTo>
                  <a:pt x="515324" y="2508834"/>
                </a:lnTo>
                <a:lnTo>
                  <a:pt x="550758" y="2537140"/>
                </a:lnTo>
                <a:lnTo>
                  <a:pt x="587106" y="2564323"/>
                </a:lnTo>
                <a:lnTo>
                  <a:pt x="624339" y="2590355"/>
                </a:lnTo>
                <a:lnTo>
                  <a:pt x="662433" y="2615211"/>
                </a:lnTo>
                <a:lnTo>
                  <a:pt x="701361" y="2638864"/>
                </a:lnTo>
                <a:lnTo>
                  <a:pt x="741096" y="2661288"/>
                </a:lnTo>
                <a:lnTo>
                  <a:pt x="781613" y="2682456"/>
                </a:lnTo>
                <a:lnTo>
                  <a:pt x="822884" y="2702343"/>
                </a:lnTo>
                <a:lnTo>
                  <a:pt x="864883" y="2720920"/>
                </a:lnTo>
                <a:lnTo>
                  <a:pt x="907585" y="2738164"/>
                </a:lnTo>
                <a:lnTo>
                  <a:pt x="950962" y="2754046"/>
                </a:lnTo>
                <a:lnTo>
                  <a:pt x="994988" y="2768540"/>
                </a:lnTo>
                <a:lnTo>
                  <a:pt x="1039637" y="2781621"/>
                </a:lnTo>
                <a:lnTo>
                  <a:pt x="1084883" y="2793262"/>
                </a:lnTo>
                <a:lnTo>
                  <a:pt x="1130699" y="2803436"/>
                </a:lnTo>
                <a:lnTo>
                  <a:pt x="1177059" y="2812117"/>
                </a:lnTo>
                <a:lnTo>
                  <a:pt x="1223936" y="2819279"/>
                </a:lnTo>
                <a:lnTo>
                  <a:pt x="1271304" y="2824895"/>
                </a:lnTo>
                <a:lnTo>
                  <a:pt x="1319138" y="2828939"/>
                </a:lnTo>
                <a:lnTo>
                  <a:pt x="1367409" y="2831385"/>
                </a:lnTo>
                <a:lnTo>
                  <a:pt x="1416093" y="2832206"/>
                </a:lnTo>
                <a:lnTo>
                  <a:pt x="1464775" y="2831385"/>
                </a:lnTo>
                <a:lnTo>
                  <a:pt x="1513046" y="2828939"/>
                </a:lnTo>
                <a:lnTo>
                  <a:pt x="1560879" y="2824895"/>
                </a:lnTo>
                <a:lnTo>
                  <a:pt x="1608247" y="2819279"/>
                </a:lnTo>
                <a:lnTo>
                  <a:pt x="1655124" y="2812117"/>
                </a:lnTo>
                <a:lnTo>
                  <a:pt x="1701483" y="2803436"/>
                </a:lnTo>
                <a:lnTo>
                  <a:pt x="1747299" y="2793262"/>
                </a:lnTo>
                <a:lnTo>
                  <a:pt x="1792544" y="2781621"/>
                </a:lnTo>
                <a:lnTo>
                  <a:pt x="1837193" y="2768540"/>
                </a:lnTo>
                <a:lnTo>
                  <a:pt x="1881219" y="2754046"/>
                </a:lnTo>
                <a:lnTo>
                  <a:pt x="1924596" y="2738164"/>
                </a:lnTo>
                <a:lnTo>
                  <a:pt x="1967297" y="2720920"/>
                </a:lnTo>
                <a:lnTo>
                  <a:pt x="2009297" y="2702343"/>
                </a:lnTo>
                <a:lnTo>
                  <a:pt x="2050568" y="2682456"/>
                </a:lnTo>
                <a:lnTo>
                  <a:pt x="2091084" y="2661288"/>
                </a:lnTo>
                <a:lnTo>
                  <a:pt x="2130819" y="2638864"/>
                </a:lnTo>
                <a:lnTo>
                  <a:pt x="2169747" y="2615211"/>
                </a:lnTo>
                <a:lnTo>
                  <a:pt x="2207841" y="2590355"/>
                </a:lnTo>
                <a:lnTo>
                  <a:pt x="2245075" y="2564323"/>
                </a:lnTo>
                <a:lnTo>
                  <a:pt x="2281422" y="2537140"/>
                </a:lnTo>
                <a:lnTo>
                  <a:pt x="2316857" y="2508834"/>
                </a:lnTo>
                <a:lnTo>
                  <a:pt x="2351352" y="2479430"/>
                </a:lnTo>
                <a:lnTo>
                  <a:pt x="2384882" y="2448955"/>
                </a:lnTo>
                <a:lnTo>
                  <a:pt x="2417419" y="2417435"/>
                </a:lnTo>
                <a:lnTo>
                  <a:pt x="2448939" y="2384897"/>
                </a:lnTo>
                <a:lnTo>
                  <a:pt x="2479413" y="2351367"/>
                </a:lnTo>
                <a:lnTo>
                  <a:pt x="2508817" y="2316872"/>
                </a:lnTo>
                <a:lnTo>
                  <a:pt x="2537123" y="2281437"/>
                </a:lnTo>
                <a:lnTo>
                  <a:pt x="2564305" y="2245089"/>
                </a:lnTo>
                <a:lnTo>
                  <a:pt x="2590338" y="2207855"/>
                </a:lnTo>
                <a:lnTo>
                  <a:pt x="2615193" y="2169761"/>
                </a:lnTo>
                <a:lnTo>
                  <a:pt x="2638846" y="2130832"/>
                </a:lnTo>
                <a:lnTo>
                  <a:pt x="2661270" y="2091097"/>
                </a:lnTo>
                <a:lnTo>
                  <a:pt x="2682438" y="2050580"/>
                </a:lnTo>
                <a:lnTo>
                  <a:pt x="2702323" y="2009309"/>
                </a:lnTo>
                <a:lnTo>
                  <a:pt x="2720901" y="1967310"/>
                </a:lnTo>
                <a:lnTo>
                  <a:pt x="2738144" y="1924608"/>
                </a:lnTo>
                <a:lnTo>
                  <a:pt x="2754026" y="1881231"/>
                </a:lnTo>
                <a:lnTo>
                  <a:pt x="2768520" y="1837205"/>
                </a:lnTo>
                <a:lnTo>
                  <a:pt x="2781601" y="1792555"/>
                </a:lnTo>
                <a:lnTo>
                  <a:pt x="2793241" y="1747310"/>
                </a:lnTo>
                <a:lnTo>
                  <a:pt x="2803415" y="1701494"/>
                </a:lnTo>
                <a:lnTo>
                  <a:pt x="2812096" y="1655134"/>
                </a:lnTo>
                <a:lnTo>
                  <a:pt x="2819258" y="1608257"/>
                </a:lnTo>
                <a:lnTo>
                  <a:pt x="2824874" y="1560889"/>
                </a:lnTo>
                <a:lnTo>
                  <a:pt x="2828919" y="1513057"/>
                </a:lnTo>
                <a:lnTo>
                  <a:pt x="2831364" y="1464786"/>
                </a:lnTo>
                <a:lnTo>
                  <a:pt x="2832186" y="1416103"/>
                </a:lnTo>
                <a:lnTo>
                  <a:pt x="2831364" y="1367419"/>
                </a:lnTo>
                <a:lnTo>
                  <a:pt x="2828919" y="1319148"/>
                </a:lnTo>
                <a:lnTo>
                  <a:pt x="2824874" y="1271315"/>
                </a:lnTo>
                <a:lnTo>
                  <a:pt x="2819258" y="1223946"/>
                </a:lnTo>
                <a:lnTo>
                  <a:pt x="2812096" y="1177069"/>
                </a:lnTo>
                <a:lnTo>
                  <a:pt x="2803415" y="1130709"/>
                </a:lnTo>
                <a:lnTo>
                  <a:pt x="2793241" y="1084893"/>
                </a:lnTo>
                <a:lnTo>
                  <a:pt x="2781601" y="1039647"/>
                </a:lnTo>
                <a:lnTo>
                  <a:pt x="2768520" y="994997"/>
                </a:lnTo>
                <a:lnTo>
                  <a:pt x="2754026" y="950971"/>
                </a:lnTo>
                <a:lnTo>
                  <a:pt x="2738144" y="907594"/>
                </a:lnTo>
                <a:lnTo>
                  <a:pt x="2720901" y="864892"/>
                </a:lnTo>
                <a:lnTo>
                  <a:pt x="2702323" y="822892"/>
                </a:lnTo>
                <a:lnTo>
                  <a:pt x="2682438" y="781621"/>
                </a:lnTo>
                <a:lnTo>
                  <a:pt x="2661270" y="741104"/>
                </a:lnTo>
                <a:lnTo>
                  <a:pt x="2638846" y="701369"/>
                </a:lnTo>
                <a:lnTo>
                  <a:pt x="2615193" y="662441"/>
                </a:lnTo>
                <a:lnTo>
                  <a:pt x="2590338" y="624346"/>
                </a:lnTo>
                <a:lnTo>
                  <a:pt x="2564305" y="587112"/>
                </a:lnTo>
                <a:lnTo>
                  <a:pt x="2537123" y="550765"/>
                </a:lnTo>
                <a:lnTo>
                  <a:pt x="2508817" y="515330"/>
                </a:lnTo>
                <a:lnTo>
                  <a:pt x="2479413" y="480835"/>
                </a:lnTo>
                <a:lnTo>
                  <a:pt x="2448939" y="447305"/>
                </a:lnTo>
                <a:lnTo>
                  <a:pt x="2417419" y="414767"/>
                </a:lnTo>
                <a:lnTo>
                  <a:pt x="2384882" y="383247"/>
                </a:lnTo>
                <a:lnTo>
                  <a:pt x="2351352" y="352773"/>
                </a:lnTo>
                <a:lnTo>
                  <a:pt x="2316857" y="323369"/>
                </a:lnTo>
                <a:lnTo>
                  <a:pt x="2281422" y="295063"/>
                </a:lnTo>
                <a:lnTo>
                  <a:pt x="2245075" y="267880"/>
                </a:lnTo>
                <a:lnTo>
                  <a:pt x="2207841" y="241848"/>
                </a:lnTo>
                <a:lnTo>
                  <a:pt x="2169747" y="216992"/>
                </a:lnTo>
                <a:lnTo>
                  <a:pt x="2130819" y="193339"/>
                </a:lnTo>
                <a:lnTo>
                  <a:pt x="2091084" y="170916"/>
                </a:lnTo>
                <a:lnTo>
                  <a:pt x="2050568" y="149748"/>
                </a:lnTo>
                <a:lnTo>
                  <a:pt x="2009297" y="129862"/>
                </a:lnTo>
                <a:lnTo>
                  <a:pt x="1967297" y="111284"/>
                </a:lnTo>
                <a:lnTo>
                  <a:pt x="1924596" y="94041"/>
                </a:lnTo>
                <a:lnTo>
                  <a:pt x="1881219" y="78159"/>
                </a:lnTo>
                <a:lnTo>
                  <a:pt x="1837193" y="63665"/>
                </a:lnTo>
                <a:lnTo>
                  <a:pt x="1792544" y="50584"/>
                </a:lnTo>
                <a:lnTo>
                  <a:pt x="1747299" y="38944"/>
                </a:lnTo>
                <a:lnTo>
                  <a:pt x="1701483" y="28770"/>
                </a:lnTo>
                <a:lnTo>
                  <a:pt x="1655124" y="20089"/>
                </a:lnTo>
                <a:lnTo>
                  <a:pt x="1608247" y="12927"/>
                </a:lnTo>
                <a:lnTo>
                  <a:pt x="1560879" y="7311"/>
                </a:lnTo>
                <a:lnTo>
                  <a:pt x="1513046" y="3266"/>
                </a:lnTo>
                <a:lnTo>
                  <a:pt x="1464775" y="821"/>
                </a:lnTo>
                <a:lnTo>
                  <a:pt x="1416093" y="0"/>
                </a:lnTo>
                <a:close/>
              </a:path>
            </a:pathLst>
          </a:custGeom>
          <a:solidFill>
            <a:srgbClr val="FFFFFF">
              <a:alpha val="53997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object 9">
            <a:extLst>
              <a:ext uri="{FF2B5EF4-FFF2-40B4-BE49-F238E27FC236}">
                <a16:creationId xmlns:a16="http://schemas.microsoft.com/office/drawing/2014/main" id="{44074E12-6272-A2E6-EC8C-265535AC5E52}"/>
              </a:ext>
            </a:extLst>
          </p:cNvPr>
          <p:cNvGrpSpPr/>
          <p:nvPr/>
        </p:nvGrpSpPr>
        <p:grpSpPr>
          <a:xfrm>
            <a:off x="1881442" y="6104403"/>
            <a:ext cx="16116935" cy="158750"/>
            <a:chOff x="1881442" y="6104403"/>
            <a:chExt cx="16116935" cy="158750"/>
          </a:xfrm>
        </p:grpSpPr>
        <p:sp>
          <p:nvSpPr>
            <p:cNvPr id="42" name="object 10">
              <a:extLst>
                <a:ext uri="{FF2B5EF4-FFF2-40B4-BE49-F238E27FC236}">
                  <a16:creationId xmlns:a16="http://schemas.microsoft.com/office/drawing/2014/main" id="{7FCC049E-180E-812A-23C6-825C45FBC1CB}"/>
                </a:ext>
              </a:extLst>
            </p:cNvPr>
            <p:cNvSpPr/>
            <p:nvPr/>
          </p:nvSpPr>
          <p:spPr>
            <a:xfrm>
              <a:off x="1897148" y="6184530"/>
              <a:ext cx="16101694" cy="0"/>
            </a:xfrm>
            <a:custGeom>
              <a:avLst/>
              <a:gdLst/>
              <a:ahLst/>
              <a:cxnLst/>
              <a:rect l="l" t="t" r="r" b="b"/>
              <a:pathLst>
                <a:path w="16101694">
                  <a:moveTo>
                    <a:pt x="0" y="0"/>
                  </a:moveTo>
                  <a:lnTo>
                    <a:pt x="16101216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ABF91681-6FEE-B221-3A94-A7AA9C8F613B}"/>
                </a:ext>
              </a:extLst>
            </p:cNvPr>
            <p:cNvSpPr/>
            <p:nvPr/>
          </p:nvSpPr>
          <p:spPr>
            <a:xfrm>
              <a:off x="1897148" y="6113851"/>
              <a:ext cx="0" cy="141605"/>
            </a:xfrm>
            <a:custGeom>
              <a:avLst/>
              <a:gdLst/>
              <a:ahLst/>
              <a:cxnLst/>
              <a:rect l="l" t="t" r="r" b="b"/>
              <a:pathLst>
                <a:path h="141604">
                  <a:moveTo>
                    <a:pt x="0" y="0"/>
                  </a:moveTo>
                  <a:lnTo>
                    <a:pt x="0" y="141356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B76A55A2-E236-3ECC-44C1-33C1AE23A678}"/>
                </a:ext>
              </a:extLst>
            </p:cNvPr>
            <p:cNvSpPr/>
            <p:nvPr/>
          </p:nvSpPr>
          <p:spPr>
            <a:xfrm>
              <a:off x="2940938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13">
              <a:extLst>
                <a:ext uri="{FF2B5EF4-FFF2-40B4-BE49-F238E27FC236}">
                  <a16:creationId xmlns:a16="http://schemas.microsoft.com/office/drawing/2014/main" id="{A986AC92-16E0-CACD-6AF0-7D9A97EE9B00}"/>
                </a:ext>
              </a:extLst>
            </p:cNvPr>
            <p:cNvSpPr/>
            <p:nvPr/>
          </p:nvSpPr>
          <p:spPr>
            <a:xfrm>
              <a:off x="5028520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14">
              <a:extLst>
                <a:ext uri="{FF2B5EF4-FFF2-40B4-BE49-F238E27FC236}">
                  <a16:creationId xmlns:a16="http://schemas.microsoft.com/office/drawing/2014/main" id="{2D7402F4-79F0-E719-E312-7FCAFE313DB5}"/>
                </a:ext>
              </a:extLst>
            </p:cNvPr>
            <p:cNvSpPr/>
            <p:nvPr/>
          </p:nvSpPr>
          <p:spPr>
            <a:xfrm>
              <a:off x="6077257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15">
              <a:extLst>
                <a:ext uri="{FF2B5EF4-FFF2-40B4-BE49-F238E27FC236}">
                  <a16:creationId xmlns:a16="http://schemas.microsoft.com/office/drawing/2014/main" id="{AD1E9696-69EE-C5FF-776A-0FF3BBA53BCE}"/>
                </a:ext>
              </a:extLst>
            </p:cNvPr>
            <p:cNvSpPr/>
            <p:nvPr/>
          </p:nvSpPr>
          <p:spPr>
            <a:xfrm>
              <a:off x="7121049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E8127F6C-B1B1-43F6-00BC-88466F5BAB1F}"/>
                </a:ext>
              </a:extLst>
            </p:cNvPr>
            <p:cNvSpPr/>
            <p:nvPr/>
          </p:nvSpPr>
          <p:spPr>
            <a:xfrm>
              <a:off x="3984730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CE55A9EB-4BB1-E13E-0A52-929801CCCC33}"/>
                </a:ext>
              </a:extLst>
            </p:cNvPr>
            <p:cNvSpPr/>
            <p:nvPr/>
          </p:nvSpPr>
          <p:spPr>
            <a:xfrm>
              <a:off x="10252419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D069526D-E86F-93CB-70F0-088BAFE486D6}"/>
                </a:ext>
              </a:extLst>
            </p:cNvPr>
            <p:cNvSpPr/>
            <p:nvPr/>
          </p:nvSpPr>
          <p:spPr>
            <a:xfrm>
              <a:off x="11296210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339E9504-43F1-E8C6-AED8-E56F9E5B4788}"/>
                </a:ext>
              </a:extLst>
            </p:cNvPr>
            <p:cNvSpPr/>
            <p:nvPr/>
          </p:nvSpPr>
          <p:spPr>
            <a:xfrm>
              <a:off x="12339999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126AA59F-0A61-D581-DBF5-6A7E778B2645}"/>
                </a:ext>
              </a:extLst>
            </p:cNvPr>
            <p:cNvSpPr/>
            <p:nvPr/>
          </p:nvSpPr>
          <p:spPr>
            <a:xfrm>
              <a:off x="13383790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61F9A676-17F5-75C3-36B0-6DAAA76DA99D}"/>
                </a:ext>
              </a:extLst>
            </p:cNvPr>
            <p:cNvSpPr/>
            <p:nvPr/>
          </p:nvSpPr>
          <p:spPr>
            <a:xfrm>
              <a:off x="14427581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22">
              <a:extLst>
                <a:ext uri="{FF2B5EF4-FFF2-40B4-BE49-F238E27FC236}">
                  <a16:creationId xmlns:a16="http://schemas.microsoft.com/office/drawing/2014/main" id="{0181F016-C935-BFA3-58EF-AA7132265210}"/>
                </a:ext>
              </a:extLst>
            </p:cNvPr>
            <p:cNvSpPr/>
            <p:nvPr/>
          </p:nvSpPr>
          <p:spPr>
            <a:xfrm>
              <a:off x="15400384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92C9D775-23DC-8882-8C23-EB78DD53A280}"/>
                </a:ext>
              </a:extLst>
            </p:cNvPr>
            <p:cNvSpPr/>
            <p:nvPr/>
          </p:nvSpPr>
          <p:spPr>
            <a:xfrm>
              <a:off x="16421173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8A47D4CA-FC78-6394-E310-05FD0397536C}"/>
                </a:ext>
              </a:extLst>
            </p:cNvPr>
            <p:cNvSpPr/>
            <p:nvPr/>
          </p:nvSpPr>
          <p:spPr>
            <a:xfrm>
              <a:off x="17428604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D8A4BC55-4DCF-8043-503C-C8755DCB3D26}"/>
                </a:ext>
              </a:extLst>
            </p:cNvPr>
            <p:cNvSpPr/>
            <p:nvPr/>
          </p:nvSpPr>
          <p:spPr>
            <a:xfrm>
              <a:off x="8164838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26">
              <a:extLst>
                <a:ext uri="{FF2B5EF4-FFF2-40B4-BE49-F238E27FC236}">
                  <a16:creationId xmlns:a16="http://schemas.microsoft.com/office/drawing/2014/main" id="{D6141DED-4B18-AAA6-2AB7-214B4603D1B6}"/>
                </a:ext>
              </a:extLst>
            </p:cNvPr>
            <p:cNvSpPr/>
            <p:nvPr/>
          </p:nvSpPr>
          <p:spPr>
            <a:xfrm>
              <a:off x="9208629" y="610440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288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bject 27">
            <a:extLst>
              <a:ext uri="{FF2B5EF4-FFF2-40B4-BE49-F238E27FC236}">
                <a16:creationId xmlns:a16="http://schemas.microsoft.com/office/drawing/2014/main" id="{0229E846-989A-9CA6-6E56-2B74B2687883}"/>
              </a:ext>
            </a:extLst>
          </p:cNvPr>
          <p:cNvSpPr txBox="1"/>
          <p:nvPr/>
        </p:nvSpPr>
        <p:spPr>
          <a:xfrm>
            <a:off x="18308704" y="6018422"/>
            <a:ext cx="79375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Framtid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0" name="object 28">
            <a:extLst>
              <a:ext uri="{FF2B5EF4-FFF2-40B4-BE49-F238E27FC236}">
                <a16:creationId xmlns:a16="http://schemas.microsoft.com/office/drawing/2014/main" id="{FE23BD75-1004-80D4-8D64-99238C448485}"/>
              </a:ext>
            </a:extLst>
          </p:cNvPr>
          <p:cNvSpPr txBox="1"/>
          <p:nvPr/>
        </p:nvSpPr>
        <p:spPr>
          <a:xfrm>
            <a:off x="991954" y="6034757"/>
            <a:ext cx="549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Dåtid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4D81C69E-B36D-F0BB-636C-5CE5D24C11D1}"/>
              </a:ext>
            </a:extLst>
          </p:cNvPr>
          <p:cNvSpPr txBox="1">
            <a:spLocks/>
          </p:cNvSpPr>
          <p:nvPr/>
        </p:nvSpPr>
        <p:spPr>
          <a:xfrm>
            <a:off x="1813485" y="1587870"/>
            <a:ext cx="5520055" cy="149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69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Vilken</a:t>
            </a:r>
            <a:r>
              <a:rPr kumimoji="0" lang="en-GB" sz="4500" b="1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historia</a:t>
            </a:r>
            <a:r>
              <a:rPr kumimoji="0" lang="en-GB" sz="4500" b="1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är</a:t>
            </a:r>
            <a:r>
              <a:rPr kumimoji="0" lang="en-GB" sz="4500" b="1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 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</a:t>
            </a:r>
            <a:r>
              <a:rPr kumimoji="0" lang="en-GB" sz="4500" b="1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och</a:t>
            </a:r>
            <a:r>
              <a:rPr kumimoji="0" lang="en-GB" sz="4500" b="1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skapar?</a:t>
            </a:r>
            <a:endParaRPr kumimoji="0" lang="en-GB" sz="4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6C546CC0-7962-B632-C212-4597CE84F3A4}"/>
              </a:ext>
            </a:extLst>
          </p:cNvPr>
          <p:cNvSpPr txBox="1"/>
          <p:nvPr/>
        </p:nvSpPr>
        <p:spPr>
          <a:xfrm>
            <a:off x="1813485" y="3252897"/>
            <a:ext cx="722884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8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Välj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ett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problem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jobba</a:t>
            </a:r>
            <a:r>
              <a:rPr kumimoji="0" sz="165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med.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Reflektera</a:t>
            </a:r>
            <a:r>
              <a:rPr kumimoji="0" sz="165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kring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hur</a:t>
            </a:r>
            <a:r>
              <a:rPr kumimoji="0" sz="165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sett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historiskt,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hur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ser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idag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hur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vill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det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ska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ut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framöver.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Skriv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ner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historiska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nutida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händelser</a:t>
            </a:r>
            <a:r>
              <a:rPr kumimoji="0" sz="165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reflektera</a:t>
            </a:r>
            <a:r>
              <a:rPr kumimoji="0" sz="165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över</a:t>
            </a:r>
            <a:r>
              <a:rPr kumimoji="0" sz="165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målsättningar</a:t>
            </a:r>
            <a:r>
              <a:rPr kumimoji="0" sz="165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för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den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historia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vill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vara</a:t>
            </a:r>
            <a:r>
              <a:rPr kumimoji="0" sz="165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med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och</a:t>
            </a:r>
            <a:r>
              <a:rPr kumimoji="0" sz="165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skapa.</a:t>
            </a:r>
            <a:endParaRPr kumimoji="0" sz="1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object 31">
            <a:extLst>
              <a:ext uri="{FF2B5EF4-FFF2-40B4-BE49-F238E27FC236}">
                <a16:creationId xmlns:a16="http://schemas.microsoft.com/office/drawing/2014/main" id="{1DFC5158-7CA7-2EAC-773D-C20B202CA5E1}"/>
              </a:ext>
            </a:extLst>
          </p:cNvPr>
          <p:cNvSpPr txBox="1"/>
          <p:nvPr/>
        </p:nvSpPr>
        <p:spPr>
          <a:xfrm>
            <a:off x="8985848" y="6364878"/>
            <a:ext cx="480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Nutid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4" name="object 32">
            <a:extLst>
              <a:ext uri="{FF2B5EF4-FFF2-40B4-BE49-F238E27FC236}">
                <a16:creationId xmlns:a16="http://schemas.microsoft.com/office/drawing/2014/main" id="{11927A61-2BC2-7B27-5EE0-DFB8772BAD8E}"/>
              </a:ext>
            </a:extLst>
          </p:cNvPr>
          <p:cNvSpPr txBox="1"/>
          <p:nvPr/>
        </p:nvSpPr>
        <p:spPr>
          <a:xfrm>
            <a:off x="8792890" y="5707505"/>
            <a:ext cx="8667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</a:t>
            </a:r>
            <a:r>
              <a:rPr kumimoji="0" sz="1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är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här!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15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7007</TotalTime>
  <Words>334</Words>
  <Application>Microsoft Office PowerPoint</Application>
  <PresentationFormat>Anpassad</PresentationFormat>
  <Paragraphs>43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Helvetica</vt:lpstr>
      <vt:lpstr>Helvetica Neue Medium</vt:lpstr>
      <vt:lpstr>Inter Light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Pettersson Camilla, Reg utv Välfärd och folkhälsa</dc:creator>
  <cp:lastModifiedBy>Duckert Ek Malin, Reg utv Välfärd och folkhälsa</cp:lastModifiedBy>
  <cp:revision>81</cp:revision>
  <dcterms:created xsi:type="dcterms:W3CDTF">2024-02-05T15:02:43Z</dcterms:created>
  <dcterms:modified xsi:type="dcterms:W3CDTF">2024-06-27T13:30:20Z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Adobe InDesign 19.1 (Macintosh)</vt:lpwstr>
  </property>
  <property fmtid="{D5CDD505-2E9C-101B-9397-08002B2CF9AE}" pid="4" name="LastSaved">
    <vt:filetime>2024-02-05T00:00:00Z</vt:filetime>
  </property>
  <property fmtid="{D5CDD505-2E9C-101B-9397-08002B2CF9AE}" pid="5" name="Producer">
    <vt:lpwstr>Adobe PDF Library 17.0</vt:lpwstr>
  </property>
</Properties>
</file>