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79" r:id="rId3"/>
  </p:sldMasterIdLst>
  <p:notesMasterIdLst>
    <p:notesMasterId r:id="rId48"/>
  </p:notesMasterIdLst>
  <p:sldIdLst>
    <p:sldId id="256" r:id="rId4"/>
    <p:sldId id="318" r:id="rId5"/>
    <p:sldId id="388" r:id="rId6"/>
    <p:sldId id="320" r:id="rId7"/>
    <p:sldId id="319" r:id="rId8"/>
    <p:sldId id="321" r:id="rId9"/>
    <p:sldId id="380" r:id="rId10"/>
    <p:sldId id="364" r:id="rId11"/>
    <p:sldId id="390" r:id="rId12"/>
    <p:sldId id="355" r:id="rId13"/>
    <p:sldId id="356" r:id="rId14"/>
    <p:sldId id="357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63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53" r:id="rId31"/>
    <p:sldId id="309" r:id="rId32"/>
    <p:sldId id="317" r:id="rId33"/>
    <p:sldId id="389" r:id="rId34"/>
    <p:sldId id="330" r:id="rId35"/>
    <p:sldId id="346" r:id="rId36"/>
    <p:sldId id="308" r:id="rId37"/>
    <p:sldId id="352" r:id="rId38"/>
    <p:sldId id="368" r:id="rId39"/>
    <p:sldId id="358" r:id="rId40"/>
    <p:sldId id="362" r:id="rId41"/>
    <p:sldId id="342" r:id="rId42"/>
    <p:sldId id="378" r:id="rId43"/>
    <p:sldId id="391" r:id="rId44"/>
    <p:sldId id="361" r:id="rId45"/>
    <p:sldId id="337" r:id="rId46"/>
    <p:sldId id="339" r:id="rId4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FE9"/>
    <a:srgbClr val="F2F9FD"/>
    <a:srgbClr val="F7EFD5"/>
    <a:srgbClr val="E1EFF9"/>
    <a:srgbClr val="FBD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2127" autoAdjust="0"/>
  </p:normalViewPr>
  <p:slideViewPr>
    <p:cSldViewPr>
      <p:cViewPr varScale="1">
        <p:scale>
          <a:sx n="37" d="100"/>
          <a:sy n="37" d="100"/>
        </p:scale>
        <p:origin x="768" y="56"/>
      </p:cViewPr>
      <p:guideLst>
        <p:guide orient="horz" pos="2880"/>
        <p:guide pos="216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-2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843B-B372-0C45-8B1F-95A45A42745B}" type="datetimeFigureOut">
              <a:rPr lang="en-SE" smtClean="0"/>
              <a:t>05/13/2024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2A80-C934-0C49-9167-237D645D464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562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ringen.se/contentassets/906430d9feb248e984afbed18a37e65c/for-att-borja-med-nagot-nytt-maste-man-sluta-med-nagot-gammalt---forslag-for-en-langsiktigt-hallbar-styrning-inom-omradet-psykisk-halsa-sou-2018_90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ealth.ec.europa.eu/document/download/e7612c76-68c5-43ba-808e-88416c40a702_en?filename=2018_healthatglance_rep_en.pdf&amp;prefLang=sv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86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593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ct val="109200"/>
              </a:lnSpc>
              <a:spcBef>
                <a:spcPts val="95"/>
              </a:spcBef>
            </a:pPr>
            <a:r>
              <a:rPr lang="sv-SE" sz="1200" noProof="0" dirty="0">
                <a:latin typeface="Arial"/>
                <a:cs typeface="Arial"/>
              </a:rPr>
              <a:t>Olika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instanser i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samhället</a:t>
            </a:r>
            <a:r>
              <a:rPr lang="sv-SE" sz="1200" spc="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hand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om olika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riskbeteenden.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ibland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skapas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ett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slags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tunnelseende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kring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25" noProof="0" dirty="0">
                <a:latin typeface="Arial"/>
                <a:cs typeface="Arial"/>
              </a:rPr>
              <a:t>en </a:t>
            </a:r>
            <a:r>
              <a:rPr lang="sv-SE" sz="1200" noProof="0" dirty="0">
                <a:latin typeface="Arial"/>
                <a:cs typeface="Arial"/>
              </a:rPr>
              <a:t>problematik.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Ofta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med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riskbeteende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fler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än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spc="-20" noProof="0" dirty="0">
                <a:latin typeface="Arial"/>
                <a:cs typeface="Arial"/>
              </a:rPr>
              <a:t>ett, </a:t>
            </a:r>
            <a:r>
              <a:rPr lang="sv-SE" sz="1200" noProof="0" dirty="0">
                <a:latin typeface="Arial"/>
                <a:cs typeface="Arial"/>
              </a:rPr>
              <a:t>bristen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på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helhetstänk 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rotorsaker lättare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förbises </a:t>
            </a:r>
            <a:r>
              <a:rPr lang="sv-SE" sz="1200" spc="-25" noProof="0" dirty="0">
                <a:latin typeface="Arial"/>
                <a:cs typeface="Arial"/>
              </a:rPr>
              <a:t>och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försvåra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rehabilitering.</a:t>
            </a:r>
            <a:endParaRPr lang="sv-SE" sz="1200" noProof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/>
              <a:cs typeface="Arial"/>
            </a:endParaRPr>
          </a:p>
          <a:p>
            <a:pPr marL="12700" marR="598805">
              <a:lnSpc>
                <a:spcPct val="109200"/>
              </a:lnSpc>
            </a:pPr>
            <a:r>
              <a:rPr lang="sv-SE" sz="1200" noProof="0" dirty="0">
                <a:latin typeface="Arial"/>
                <a:cs typeface="Arial"/>
              </a:rPr>
              <a:t>Detta</a:t>
            </a:r>
            <a:r>
              <a:rPr lang="sv-SE" sz="1200" spc="-3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leda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till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längre,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dyrare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svårare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behandling </a:t>
            </a:r>
            <a:r>
              <a:rPr lang="sv-SE" sz="1200" noProof="0" dirty="0">
                <a:latin typeface="Arial"/>
                <a:cs typeface="Arial"/>
              </a:rPr>
              <a:t>för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både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0" noProof="0" dirty="0">
                <a:latin typeface="Arial"/>
                <a:cs typeface="Arial"/>
              </a:rPr>
              <a:t> samhälle.</a:t>
            </a:r>
            <a:endParaRPr lang="sv-SE" sz="1200" noProof="0" dirty="0">
              <a:latin typeface="Arial"/>
              <a:cs typeface="Arial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78D1-C844-D442-8AF7-CF49B209DE3A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045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ct val="109200"/>
              </a:lnSpc>
              <a:spcBef>
                <a:spcPts val="95"/>
              </a:spcBef>
            </a:pPr>
            <a:r>
              <a:rPr lang="sv-SE" sz="1200" noProof="0" dirty="0">
                <a:latin typeface="Arial"/>
                <a:cs typeface="Arial"/>
              </a:rPr>
              <a:t>Olika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instanser i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samhället</a:t>
            </a:r>
            <a:r>
              <a:rPr lang="sv-SE" sz="1200" spc="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hand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om olika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riskbeteenden.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ibland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skapas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ett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slags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tunnelseende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kring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25" noProof="0" dirty="0">
                <a:latin typeface="Arial"/>
                <a:cs typeface="Arial"/>
              </a:rPr>
              <a:t>en </a:t>
            </a:r>
            <a:r>
              <a:rPr lang="sv-SE" sz="1200" noProof="0" dirty="0">
                <a:latin typeface="Arial"/>
                <a:cs typeface="Arial"/>
              </a:rPr>
              <a:t>problematik.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Ofta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med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riskbeteende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fler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än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spc="-20" noProof="0" dirty="0">
                <a:latin typeface="Arial"/>
                <a:cs typeface="Arial"/>
              </a:rPr>
              <a:t>ett, </a:t>
            </a:r>
            <a:r>
              <a:rPr lang="sv-SE" sz="1200" noProof="0" dirty="0">
                <a:latin typeface="Arial"/>
                <a:cs typeface="Arial"/>
              </a:rPr>
              <a:t>bristen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på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helhetstänk 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rotorsaker lättare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förbises </a:t>
            </a:r>
            <a:r>
              <a:rPr lang="sv-SE" sz="1200" spc="-25" noProof="0" dirty="0">
                <a:latin typeface="Arial"/>
                <a:cs typeface="Arial"/>
              </a:rPr>
              <a:t>och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försvåra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rehabilitering.</a:t>
            </a:r>
            <a:endParaRPr lang="sv-SE" sz="1200" noProof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/>
              <a:cs typeface="Arial"/>
            </a:endParaRPr>
          </a:p>
          <a:p>
            <a:pPr marL="12700" marR="598805">
              <a:lnSpc>
                <a:spcPct val="109200"/>
              </a:lnSpc>
            </a:pPr>
            <a:r>
              <a:rPr lang="sv-SE" sz="1200" noProof="0" dirty="0">
                <a:latin typeface="Arial"/>
                <a:cs typeface="Arial"/>
              </a:rPr>
              <a:t>Detta</a:t>
            </a:r>
            <a:r>
              <a:rPr lang="sv-SE" sz="1200" spc="-3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leda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till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längre,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dyrare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svårare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behandling </a:t>
            </a:r>
            <a:r>
              <a:rPr lang="sv-SE" sz="1200" noProof="0" dirty="0">
                <a:latin typeface="Arial"/>
                <a:cs typeface="Arial"/>
              </a:rPr>
              <a:t>för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både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0" noProof="0" dirty="0">
                <a:latin typeface="Arial"/>
                <a:cs typeface="Arial"/>
              </a:rPr>
              <a:t> samhälle.</a:t>
            </a:r>
            <a:endParaRPr lang="sv-SE" sz="1200" noProof="0" dirty="0">
              <a:latin typeface="Arial"/>
              <a:cs typeface="Arial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78D1-C844-D442-8AF7-CF49B209DE3A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16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ct val="109200"/>
              </a:lnSpc>
              <a:spcBef>
                <a:spcPts val="95"/>
              </a:spcBef>
            </a:pPr>
            <a:r>
              <a:rPr lang="sv-SE" sz="1200" noProof="0" dirty="0">
                <a:latin typeface="Arial"/>
                <a:cs typeface="Arial"/>
              </a:rPr>
              <a:t>Olika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instanser i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samhället</a:t>
            </a:r>
            <a:r>
              <a:rPr lang="sv-SE" sz="1200" spc="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hand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om olika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riskbeteenden.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ibland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skapas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ett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slags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tunnelseende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kring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25" noProof="0" dirty="0">
                <a:latin typeface="Arial"/>
                <a:cs typeface="Arial"/>
              </a:rPr>
              <a:t>en </a:t>
            </a:r>
            <a:r>
              <a:rPr lang="sv-SE" sz="1200" noProof="0" dirty="0">
                <a:latin typeface="Arial"/>
                <a:cs typeface="Arial"/>
              </a:rPr>
              <a:t>problematik.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Ofta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med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riskbeteende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fler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än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spc="-20" noProof="0" dirty="0">
                <a:latin typeface="Arial"/>
                <a:cs typeface="Arial"/>
              </a:rPr>
              <a:t>ett, </a:t>
            </a:r>
            <a:r>
              <a:rPr lang="sv-SE" sz="1200" noProof="0" dirty="0">
                <a:latin typeface="Arial"/>
                <a:cs typeface="Arial"/>
              </a:rPr>
              <a:t>bristen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på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helhetstänk 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rotorsaker lättare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förbises </a:t>
            </a:r>
            <a:r>
              <a:rPr lang="sv-SE" sz="1200" spc="-25" noProof="0" dirty="0">
                <a:latin typeface="Arial"/>
                <a:cs typeface="Arial"/>
              </a:rPr>
              <a:t>och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försvåra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rehabilitering.</a:t>
            </a:r>
            <a:endParaRPr lang="sv-SE" sz="1200" noProof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/>
              <a:cs typeface="Arial"/>
            </a:endParaRPr>
          </a:p>
          <a:p>
            <a:pPr marL="12700" marR="598805">
              <a:lnSpc>
                <a:spcPct val="109200"/>
              </a:lnSpc>
            </a:pPr>
            <a:r>
              <a:rPr lang="sv-SE" sz="1200" noProof="0" dirty="0">
                <a:latin typeface="Arial"/>
                <a:cs typeface="Arial"/>
              </a:rPr>
              <a:t>Detta</a:t>
            </a:r>
            <a:r>
              <a:rPr lang="sv-SE" sz="1200" spc="-3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leda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till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längre,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dyrare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svårare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behandling </a:t>
            </a:r>
            <a:r>
              <a:rPr lang="sv-SE" sz="1200" noProof="0" dirty="0">
                <a:latin typeface="Arial"/>
                <a:cs typeface="Arial"/>
              </a:rPr>
              <a:t>för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både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0" noProof="0" dirty="0">
                <a:latin typeface="Arial"/>
                <a:cs typeface="Arial"/>
              </a:rPr>
              <a:t> samhälle.</a:t>
            </a:r>
            <a:endParaRPr lang="sv-SE" sz="1200" noProof="0" dirty="0">
              <a:latin typeface="Arial"/>
              <a:cs typeface="Arial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78D1-C844-D442-8AF7-CF49B209DE3A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9042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ct val="109200"/>
              </a:lnSpc>
              <a:spcBef>
                <a:spcPts val="95"/>
              </a:spcBef>
            </a:pPr>
            <a:r>
              <a:rPr lang="sv-SE" sz="1200" noProof="0" dirty="0">
                <a:latin typeface="Arial"/>
                <a:cs typeface="Arial"/>
              </a:rPr>
              <a:t>Olika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instanser i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samhället</a:t>
            </a:r>
            <a:r>
              <a:rPr lang="sv-SE" sz="1200" spc="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hand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om olika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riskbeteenden.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ibland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skapas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ett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slags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tunnelseende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kring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spc="-25" noProof="0" dirty="0">
                <a:latin typeface="Arial"/>
                <a:cs typeface="Arial"/>
              </a:rPr>
              <a:t>en </a:t>
            </a:r>
            <a:r>
              <a:rPr lang="sv-SE" sz="1200" noProof="0" dirty="0">
                <a:latin typeface="Arial"/>
                <a:cs typeface="Arial"/>
              </a:rPr>
              <a:t>problematik.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Ofta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har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med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riskbeteende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fler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än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spc="-20" noProof="0" dirty="0">
                <a:latin typeface="Arial"/>
                <a:cs typeface="Arial"/>
              </a:rPr>
              <a:t>ett, </a:t>
            </a:r>
            <a:r>
              <a:rPr lang="sv-SE" sz="1200" noProof="0" dirty="0">
                <a:latin typeface="Arial"/>
                <a:cs typeface="Arial"/>
              </a:rPr>
              <a:t>bristen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på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helhetstänk gör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att</a:t>
            </a:r>
            <a:r>
              <a:rPr lang="sv-SE" sz="1200" spc="-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rotorsaker lättare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förbises </a:t>
            </a:r>
            <a:r>
              <a:rPr lang="sv-SE" sz="1200" spc="-25" noProof="0" dirty="0">
                <a:latin typeface="Arial"/>
                <a:cs typeface="Arial"/>
              </a:rPr>
              <a:t>och </a:t>
            </a:r>
            <a:r>
              <a:rPr lang="sv-SE" sz="1200" noProof="0" dirty="0">
                <a:latin typeface="Arial"/>
                <a:cs typeface="Arial"/>
              </a:rPr>
              <a:t>det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försvåra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rehabilitering.</a:t>
            </a:r>
            <a:endParaRPr lang="sv-SE" sz="1200" noProof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/>
              <a:cs typeface="Arial"/>
            </a:endParaRPr>
          </a:p>
          <a:p>
            <a:pPr marL="12700" marR="598805">
              <a:lnSpc>
                <a:spcPct val="109200"/>
              </a:lnSpc>
            </a:pPr>
            <a:r>
              <a:rPr lang="sv-SE" sz="1200" noProof="0" dirty="0">
                <a:latin typeface="Arial"/>
                <a:cs typeface="Arial"/>
              </a:rPr>
              <a:t>Detta</a:t>
            </a:r>
            <a:r>
              <a:rPr lang="sv-SE" sz="1200" spc="-3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kan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leda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till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längre,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dyrare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svårare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spc="-10" noProof="0" dirty="0">
                <a:latin typeface="Arial"/>
                <a:cs typeface="Arial"/>
              </a:rPr>
              <a:t>behandling </a:t>
            </a:r>
            <a:r>
              <a:rPr lang="sv-SE" sz="1200" noProof="0" dirty="0">
                <a:latin typeface="Arial"/>
                <a:cs typeface="Arial"/>
              </a:rPr>
              <a:t>för</a:t>
            </a:r>
            <a:r>
              <a:rPr lang="sv-SE" sz="1200" spc="-10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både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individ</a:t>
            </a:r>
            <a:r>
              <a:rPr lang="sv-SE" sz="1200" spc="-15" noProof="0" dirty="0">
                <a:latin typeface="Arial"/>
                <a:cs typeface="Arial"/>
              </a:rPr>
              <a:t> </a:t>
            </a:r>
            <a:r>
              <a:rPr lang="sv-SE" sz="1200" noProof="0" dirty="0">
                <a:latin typeface="Arial"/>
                <a:cs typeface="Arial"/>
              </a:rPr>
              <a:t>och</a:t>
            </a:r>
            <a:r>
              <a:rPr lang="sv-SE" sz="1200" spc="-10" noProof="0" dirty="0">
                <a:latin typeface="Arial"/>
                <a:cs typeface="Arial"/>
              </a:rPr>
              <a:t> samhälle.</a:t>
            </a:r>
            <a:endParaRPr lang="sv-SE" sz="1200" noProof="0" dirty="0">
              <a:latin typeface="Arial"/>
              <a:cs typeface="Arial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78D1-C844-D442-8AF7-CF49B209DE3A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271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133985">
              <a:lnSpc>
                <a:spcPct val="109200"/>
              </a:lnSpc>
              <a:spcBef>
                <a:spcPts val="95"/>
              </a:spcBef>
            </a:pPr>
            <a:r>
              <a:rPr lang="sv-SE" noProof="0" dirty="0"/>
              <a:t>Genom</a:t>
            </a:r>
            <a:r>
              <a:rPr lang="sv-SE" spc="-10" noProof="0" dirty="0"/>
              <a:t> </a:t>
            </a:r>
            <a:r>
              <a:rPr lang="sv-SE" noProof="0" dirty="0"/>
              <a:t>att</a:t>
            </a:r>
            <a:r>
              <a:rPr lang="sv-SE" spc="5" noProof="0" dirty="0"/>
              <a:t> </a:t>
            </a:r>
            <a:r>
              <a:rPr lang="sv-SE" noProof="0" dirty="0"/>
              <a:t>zooma</a:t>
            </a:r>
            <a:r>
              <a:rPr lang="sv-SE" spc="-10" noProof="0" dirty="0"/>
              <a:t> </a:t>
            </a:r>
            <a:r>
              <a:rPr lang="sv-SE" noProof="0" dirty="0"/>
              <a:t>ut</a:t>
            </a:r>
            <a:r>
              <a:rPr lang="sv-SE" spc="5" noProof="0" dirty="0"/>
              <a:t> </a:t>
            </a:r>
            <a:r>
              <a:rPr lang="sv-SE" noProof="0" dirty="0"/>
              <a:t>och</a:t>
            </a:r>
            <a:r>
              <a:rPr lang="sv-SE" spc="-5" noProof="0" dirty="0"/>
              <a:t> </a:t>
            </a:r>
            <a:r>
              <a:rPr lang="sv-SE" noProof="0" dirty="0"/>
              <a:t>ta</a:t>
            </a:r>
            <a:r>
              <a:rPr lang="sv-SE" spc="-5" noProof="0" dirty="0"/>
              <a:t> </a:t>
            </a:r>
            <a:r>
              <a:rPr lang="sv-SE" noProof="0" dirty="0"/>
              <a:t>ett</a:t>
            </a:r>
            <a:r>
              <a:rPr lang="sv-SE" spc="5" noProof="0" dirty="0"/>
              <a:t> </a:t>
            </a:r>
            <a:r>
              <a:rPr lang="sv-SE" noProof="0" dirty="0"/>
              <a:t>mer holistisk perspektiv</a:t>
            </a:r>
            <a:r>
              <a:rPr lang="sv-SE" spc="5" noProof="0" dirty="0"/>
              <a:t> </a:t>
            </a:r>
            <a:r>
              <a:rPr lang="sv-SE" noProof="0" dirty="0"/>
              <a:t>tittar</a:t>
            </a:r>
            <a:r>
              <a:rPr lang="sv-SE" spc="-5" noProof="0" dirty="0"/>
              <a:t> </a:t>
            </a:r>
            <a:r>
              <a:rPr lang="sv-SE" noProof="0" dirty="0"/>
              <a:t>man </a:t>
            </a:r>
            <a:r>
              <a:rPr lang="sv-SE" spc="-25" noProof="0" dirty="0"/>
              <a:t>på </a:t>
            </a:r>
            <a:r>
              <a:rPr lang="sv-SE" noProof="0" dirty="0"/>
              <a:t>alla</a:t>
            </a:r>
            <a:r>
              <a:rPr lang="sv-SE" spc="-10" noProof="0" dirty="0"/>
              <a:t> </a:t>
            </a:r>
            <a:r>
              <a:rPr lang="sv-SE" noProof="0" dirty="0"/>
              <a:t>faktorer</a:t>
            </a:r>
            <a:r>
              <a:rPr lang="sv-SE" spc="-5" noProof="0" dirty="0"/>
              <a:t> </a:t>
            </a:r>
            <a:r>
              <a:rPr lang="sv-SE" noProof="0" dirty="0"/>
              <a:t>och</a:t>
            </a:r>
            <a:r>
              <a:rPr lang="sv-SE" spc="-10" noProof="0" dirty="0"/>
              <a:t> </a:t>
            </a:r>
            <a:r>
              <a:rPr lang="sv-SE" noProof="0" dirty="0"/>
              <a:t>identifierar samtliga</a:t>
            </a:r>
            <a:r>
              <a:rPr lang="sv-SE" spc="-10" noProof="0" dirty="0"/>
              <a:t> </a:t>
            </a:r>
            <a:r>
              <a:rPr lang="sv-SE" noProof="0" dirty="0"/>
              <a:t>av</a:t>
            </a:r>
            <a:r>
              <a:rPr lang="sv-SE" spc="-5" noProof="0" dirty="0"/>
              <a:t> </a:t>
            </a:r>
            <a:r>
              <a:rPr lang="sv-SE" noProof="0" dirty="0"/>
              <a:t>personens </a:t>
            </a:r>
            <a:r>
              <a:rPr lang="sv-SE" spc="-10" noProof="0" dirty="0"/>
              <a:t>riskbeteenden.</a:t>
            </a:r>
          </a:p>
          <a:p>
            <a:pPr marL="12700" marR="5080">
              <a:lnSpc>
                <a:spcPct val="109200"/>
              </a:lnSpc>
            </a:pPr>
            <a:r>
              <a:rPr lang="sv-SE" noProof="0" dirty="0"/>
              <a:t>På</a:t>
            </a:r>
            <a:r>
              <a:rPr lang="sv-SE" spc="-5" noProof="0" dirty="0"/>
              <a:t> </a:t>
            </a:r>
            <a:r>
              <a:rPr lang="sv-SE" noProof="0" dirty="0"/>
              <a:t>så</a:t>
            </a:r>
            <a:r>
              <a:rPr lang="sv-SE" spc="-5" noProof="0" dirty="0"/>
              <a:t> </a:t>
            </a:r>
            <a:r>
              <a:rPr lang="sv-SE" noProof="0" dirty="0"/>
              <a:t>sätt</a:t>
            </a:r>
            <a:r>
              <a:rPr lang="sv-SE" spc="5" noProof="0" dirty="0"/>
              <a:t> </a:t>
            </a:r>
            <a:r>
              <a:rPr lang="sv-SE" noProof="0" dirty="0"/>
              <a:t>identifierar</a:t>
            </a:r>
            <a:r>
              <a:rPr lang="sv-SE" spc="-5" noProof="0" dirty="0"/>
              <a:t> </a:t>
            </a:r>
            <a:r>
              <a:rPr lang="sv-SE" noProof="0" dirty="0"/>
              <a:t>man</a:t>
            </a:r>
            <a:r>
              <a:rPr lang="sv-SE" spc="-5" noProof="0" dirty="0"/>
              <a:t> </a:t>
            </a:r>
            <a:r>
              <a:rPr lang="sv-SE" noProof="0" dirty="0"/>
              <a:t>en persons stjärnbild. Här</a:t>
            </a:r>
            <a:r>
              <a:rPr lang="sv-SE" spc="5" noProof="0" dirty="0"/>
              <a:t> </a:t>
            </a:r>
            <a:r>
              <a:rPr lang="sv-SE" noProof="0" dirty="0"/>
              <a:t>kan</a:t>
            </a:r>
            <a:r>
              <a:rPr lang="sv-SE" spc="-10" noProof="0" dirty="0"/>
              <a:t> </a:t>
            </a:r>
            <a:r>
              <a:rPr lang="sv-SE" noProof="0" dirty="0"/>
              <a:t>man </a:t>
            </a:r>
            <a:r>
              <a:rPr lang="sv-SE" spc="-20" noProof="0" dirty="0"/>
              <a:t>även </a:t>
            </a:r>
            <a:r>
              <a:rPr lang="sv-SE" noProof="0" dirty="0"/>
              <a:t>identifiera</a:t>
            </a:r>
            <a:r>
              <a:rPr lang="sv-SE" spc="-10" noProof="0" dirty="0"/>
              <a:t> </a:t>
            </a:r>
            <a:r>
              <a:rPr lang="sv-SE" noProof="0" dirty="0"/>
              <a:t>en</a:t>
            </a:r>
            <a:r>
              <a:rPr lang="sv-SE" spc="-10" noProof="0" dirty="0"/>
              <a:t> </a:t>
            </a:r>
            <a:r>
              <a:rPr lang="sv-SE" noProof="0" dirty="0"/>
              <a:t>persons</a:t>
            </a:r>
            <a:r>
              <a:rPr lang="sv-SE" spc="-5" noProof="0" dirty="0"/>
              <a:t> </a:t>
            </a:r>
            <a:r>
              <a:rPr lang="sv-SE" noProof="0" dirty="0"/>
              <a:t>skyddsfaktorer</a:t>
            </a:r>
            <a:r>
              <a:rPr lang="sv-SE" spc="-5" noProof="0" dirty="0"/>
              <a:t> </a:t>
            </a:r>
            <a:r>
              <a:rPr lang="sv-SE" noProof="0" dirty="0"/>
              <a:t>att</a:t>
            </a:r>
            <a:r>
              <a:rPr lang="sv-SE" spc="-10" noProof="0" dirty="0"/>
              <a:t> </a:t>
            </a:r>
            <a:r>
              <a:rPr lang="sv-SE" noProof="0" dirty="0"/>
              <a:t>ta</a:t>
            </a:r>
            <a:r>
              <a:rPr lang="sv-SE" spc="-5" noProof="0" dirty="0"/>
              <a:t> </a:t>
            </a:r>
            <a:r>
              <a:rPr lang="sv-SE" noProof="0" dirty="0"/>
              <a:t>hjälp</a:t>
            </a:r>
            <a:r>
              <a:rPr lang="sv-SE" spc="-10" noProof="0" dirty="0"/>
              <a:t> </a:t>
            </a:r>
            <a:r>
              <a:rPr lang="sv-SE" noProof="0" dirty="0"/>
              <a:t>av</a:t>
            </a:r>
            <a:r>
              <a:rPr lang="sv-SE" spc="-5" noProof="0" dirty="0"/>
              <a:t> </a:t>
            </a:r>
            <a:r>
              <a:rPr lang="sv-SE" noProof="0" dirty="0"/>
              <a:t>vid</a:t>
            </a:r>
            <a:r>
              <a:rPr lang="sv-SE" spc="-10" noProof="0" dirty="0"/>
              <a:t> rehabilitering.</a:t>
            </a: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lang="sv-SE" spc="-10" noProof="0" dirty="0"/>
          </a:p>
          <a:p>
            <a:pPr marL="12700" marR="681990">
              <a:lnSpc>
                <a:spcPct val="109200"/>
              </a:lnSpc>
              <a:spcBef>
                <a:spcPts val="5"/>
              </a:spcBef>
            </a:pPr>
            <a:r>
              <a:rPr lang="sv-SE" noProof="0" dirty="0"/>
              <a:t>Ett</a:t>
            </a:r>
            <a:r>
              <a:rPr lang="sv-SE" spc="-15" noProof="0" dirty="0"/>
              <a:t> </a:t>
            </a:r>
            <a:r>
              <a:rPr lang="sv-SE" noProof="0" dirty="0"/>
              <a:t>sätt</a:t>
            </a:r>
            <a:r>
              <a:rPr lang="sv-SE" spc="-10" noProof="0" dirty="0"/>
              <a:t> </a:t>
            </a:r>
            <a:r>
              <a:rPr lang="sv-SE" noProof="0" dirty="0"/>
              <a:t>att</a:t>
            </a:r>
            <a:r>
              <a:rPr lang="sv-SE" spc="-10" noProof="0" dirty="0"/>
              <a:t> </a:t>
            </a:r>
            <a:r>
              <a:rPr lang="sv-SE" noProof="0" dirty="0"/>
              <a:t>göra</a:t>
            </a:r>
            <a:r>
              <a:rPr lang="sv-SE" spc="-15" noProof="0" dirty="0"/>
              <a:t> </a:t>
            </a:r>
            <a:r>
              <a:rPr lang="sv-SE" noProof="0" dirty="0"/>
              <a:t>behandlingen</a:t>
            </a:r>
            <a:r>
              <a:rPr lang="sv-SE" spc="-15" noProof="0" dirty="0"/>
              <a:t> </a:t>
            </a:r>
            <a:r>
              <a:rPr lang="sv-SE" noProof="0" dirty="0"/>
              <a:t>mer</a:t>
            </a:r>
            <a:r>
              <a:rPr lang="sv-SE" spc="-15" noProof="0" dirty="0"/>
              <a:t> </a:t>
            </a:r>
            <a:r>
              <a:rPr lang="sv-SE" noProof="0" dirty="0"/>
              <a:t>effektiv</a:t>
            </a:r>
            <a:r>
              <a:rPr lang="sv-SE" spc="-10" noProof="0" dirty="0"/>
              <a:t> </a:t>
            </a:r>
            <a:r>
              <a:rPr lang="sv-SE" noProof="0" dirty="0"/>
              <a:t>och</a:t>
            </a:r>
            <a:r>
              <a:rPr lang="sv-SE" spc="-15" noProof="0" dirty="0"/>
              <a:t> </a:t>
            </a:r>
            <a:r>
              <a:rPr lang="sv-SE" noProof="0" dirty="0"/>
              <a:t>billigare</a:t>
            </a:r>
            <a:r>
              <a:rPr lang="sv-SE" spc="-15" noProof="0" dirty="0"/>
              <a:t> </a:t>
            </a:r>
            <a:r>
              <a:rPr lang="sv-SE" noProof="0" dirty="0"/>
              <a:t>för</a:t>
            </a:r>
            <a:r>
              <a:rPr lang="sv-SE" spc="-10" noProof="0" dirty="0"/>
              <a:t> </a:t>
            </a:r>
            <a:r>
              <a:rPr lang="sv-SE" spc="-20" noProof="0" dirty="0"/>
              <a:t>både </a:t>
            </a:r>
            <a:r>
              <a:rPr lang="sv-SE" noProof="0" dirty="0"/>
              <a:t>individ</a:t>
            </a:r>
            <a:r>
              <a:rPr lang="sv-SE" spc="-30" noProof="0" dirty="0"/>
              <a:t> </a:t>
            </a:r>
            <a:r>
              <a:rPr lang="sv-SE" noProof="0" dirty="0"/>
              <a:t>och</a:t>
            </a:r>
            <a:r>
              <a:rPr lang="sv-SE" spc="-20" noProof="0" dirty="0"/>
              <a:t> </a:t>
            </a:r>
            <a:r>
              <a:rPr lang="sv-SE" spc="-10" noProof="0" dirty="0"/>
              <a:t>samhälle.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78D1-C844-D442-8AF7-CF49B209DE3A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461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28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0564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Proaktivt eller reaktivt? </a:t>
            </a:r>
            <a:b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förhindra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behovet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reaktiva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insatser.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snabbt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beskriva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skillnaden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arbete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använda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bilkrasch-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modellen.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övergripande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strategier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utfall.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29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450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278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 marR="5080" lvl="0" indent="-635" algn="l" defTabSz="914400" rtl="0" eaLnBrk="1" fontAlgn="auto" latinLnBrk="0" hangingPunct="1">
              <a:lnSpc>
                <a:spcPct val="107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Problematik växer ofta med tiden</a:t>
            </a:r>
          </a:p>
          <a:p>
            <a:pPr marL="12065" marR="5080" indent="-635" algn="l">
              <a:lnSpc>
                <a:spcPct val="107800"/>
              </a:lnSpc>
              <a:spcBef>
                <a:spcPts val="10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indent="-635" algn="l">
              <a:lnSpc>
                <a:spcPct val="107800"/>
              </a:lnSpc>
              <a:spcBef>
                <a:spcPts val="10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visualisera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problematik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över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bilden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hur</a:t>
            </a:r>
            <a:r>
              <a:rPr lang="sv-SE" sz="1200" spc="7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några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yngre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fler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allvarligare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vuxne.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tydligt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tidigare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livet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enklare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lösa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skapar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lägre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kostnader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både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4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två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bilder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samma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fenomen.</a:t>
            </a:r>
          </a:p>
          <a:p>
            <a:pPr algn="l">
              <a:lnSpc>
                <a:spcPct val="100000"/>
              </a:lnSpc>
            </a:pPr>
            <a:endParaRPr lang="en-GB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32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388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Microsoft Word - samling f tryck (regeringen.se)</a:t>
            </a:r>
            <a:r>
              <a:rPr lang="sv-SE" dirty="0"/>
              <a:t>: </a:t>
            </a:r>
          </a:p>
          <a:p>
            <a:r>
              <a:rPr lang="sv-SE" dirty="0"/>
              <a:t>Europeiska Unionen (EU) och World Health </a:t>
            </a:r>
            <a:r>
              <a:rPr lang="sv-SE" dirty="0" err="1"/>
              <a:t>Organization</a:t>
            </a:r>
            <a:r>
              <a:rPr lang="sv-SE" dirty="0"/>
              <a:t> (WHO) publicerade 2018 en rapport som bl.a. behandlade utvecklingen av antalet personer med psykisk ohälsa i Europa. I denna beräknas den totala kostnaden för Sverige 2015 till 21,7 miljarder euro, närmare 5 procent av bruttonationalprodukten (BNP). Direkta kostnader i hälso- och sjukvårdssystemet beräknades uppgå till 5,7 miljarder euro och direkta kostnader i socialförsäkringssystemet till 7,5 miljarder euro. De indirekta kostnaderna, främst kopplade till arbetsmarknaden, uppgick till 8,5 miljarder euro.49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at a Glance: Europe 2018 STATE OF HEALTH IN THE EU CYCLE </a:t>
            </a:r>
            <a:r>
              <a:rPr lang="sv-SE" dirty="0">
                <a:hlinkClick r:id="rId4"/>
              </a:rPr>
              <a:t>e7612c76-68c5-43ba-808e-88416c40a702_en (europa.eu)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71433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klyftor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samhället</a:t>
            </a:r>
            <a:r>
              <a:rPr lang="sv-SE" sz="1200" b="1" spc="-9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konsekvenser!</a:t>
            </a: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  <a:spcBef>
                <a:spcPts val="10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  <a:spcBef>
                <a:spcPts val="10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visualisera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skillnaderna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tydligt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klyftor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själv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bor.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handlar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Lillån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Vivalla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Brickeberg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Brickebacken.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Trots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geografiska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närheten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skiljer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gruppnivå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medelivslängd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inkomst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eftergymnasial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utbildning.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4937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5772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3881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För alla? </a:t>
            </a:r>
            <a:b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tillgänglighet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ofta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fungerar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bilden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där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personer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står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framför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bokhylla.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Eftersom de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långa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behöver de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hjälpmedel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böcker.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annat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tänka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designa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längder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från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början,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behövs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hjälpmedel.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tänka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ibland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kallas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universell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utformning.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perspektiv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planerar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skapar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insatser?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37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75350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365" marR="499745" lvl="0" indent="0" algn="l" defTabSz="914400" rtl="0" eaLnBrk="1" fontAlgn="auto" latinLnBrk="0" hangingPunct="1">
              <a:lnSpc>
                <a:spcPct val="107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Utbildningsmaterial och kortare fördjupningar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7365" marR="499745" lvl="0" algn="l">
              <a:lnSpc>
                <a:spcPct val="107800"/>
              </a:lnSpc>
              <a:spcBef>
                <a:spcPts val="10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finns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mycket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folkhälsa,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hittar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korta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fördjupningar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använda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internutbildning,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egen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fördjupning.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spc="-1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7365" marR="499745" lvl="0" algn="l">
              <a:lnSpc>
                <a:spcPct val="107800"/>
              </a:lnSpc>
              <a:spcBef>
                <a:spcPts val="10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timme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Pep.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Framtagen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kunskapen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sambandet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fysisk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aktivitet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respektive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hälsosam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ungas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hälsa.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kostnadsfri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webbutbildning.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kvart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dagarna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livet.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föreläsning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Sarkadi,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socialmedicin.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Framtagen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Länsstyrelsen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Stockholm.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minuter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film: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”1000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kronors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loppet”.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uppväxtvillkor.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Producerad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Barnrättsdagarna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Stiftelsen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Allmänna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Barnhuset.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39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0000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dirty="0"/>
              <a:t> </a:t>
            </a: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Goda exempel från historien</a:t>
            </a: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förslag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sikt.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långsiktiga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inspirerars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historien.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8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exempel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fluorsköljning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tandhälsa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införandet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simskolor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minskade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antalet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drunkningsolyckor.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45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Vilken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skapar?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485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Goda exempel från historien</a:t>
            </a: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förslag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sikt.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långsiktiga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inspirerars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historien.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8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exempel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fluorsköljning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tandhälsa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införandet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simskolor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minskade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antalet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drunkningsolyckor.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45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Vilken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skapar?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37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klyftor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samhället</a:t>
            </a:r>
            <a:r>
              <a:rPr lang="sv-SE" sz="1200" b="1" spc="-9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b="1" spc="-9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konsekvenser!</a:t>
            </a: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  <a:spcBef>
                <a:spcPts val="10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  <a:spcBef>
                <a:spcPts val="10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visualisera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skillnaderna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tydligt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1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spc="-2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klyftor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själv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bor.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handlar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Lillån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Vivalla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Brickeberg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Brickebacken.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Trots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geografiska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närheten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skiljer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gruppnivå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medelivslängd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inkomst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eftergymnasial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utbildning.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364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0446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0433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800" b="1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stötta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lang="sv-SE" sz="1800" b="1" spc="-229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skyddsfaktorerna</a:t>
            </a:r>
            <a:endParaRPr lang="sv-SE" sz="1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800" noProof="0" dirty="0"/>
          </a:p>
          <a:p>
            <a:pPr marL="12700" marR="5080" algn="l">
              <a:lnSpc>
                <a:spcPct val="105900"/>
              </a:lnSpc>
              <a:spcBef>
                <a:spcPts val="100"/>
              </a:spcBef>
            </a:pP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Eftersom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många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800" spc="-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samma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bakomliggande</a:t>
            </a:r>
            <a:r>
              <a:rPr lang="sv-SE" sz="1800" spc="-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orsker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effektivt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lang="sv-SE" sz="18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skyddsfaktorerna.</a:t>
            </a: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420"/>
              </a:spcBef>
            </a:pP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8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hänger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ihop.</a:t>
            </a:r>
          </a:p>
          <a:p>
            <a:pPr algn="l">
              <a:lnSpc>
                <a:spcPct val="100000"/>
              </a:lnSpc>
            </a:pPr>
            <a:endParaRPr lang="sv-SE" sz="1800" spc="-1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(Omarbetad version av preventionsstjärnan som ursprungligen tagits fram av Länsstyrelsen Stockholm)</a:t>
            </a: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2795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95"/>
              </a:spcBef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b="1" spc="-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folkhälsoinsatserna</a:t>
            </a:r>
            <a:r>
              <a:rPr lang="sv-SE" sz="1200" b="1" spc="-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v-SE" sz="12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kommun?</a:t>
            </a: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b="1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b="1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sv-SE" sz="1200" b="1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sv-SE" sz="1200" b="1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proaktiva?</a:t>
            </a:r>
            <a:b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Den proaktiva</a:t>
            </a:r>
            <a:r>
              <a:rPr lang="sv-SE" sz="1200" i="1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i="1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användas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verktyg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samsyn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vår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tids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samhällsutmaningar.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preventionsstjärnan.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visar,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precis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sambandet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brister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kärnan.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kostnad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samhälle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insatserna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är.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Snurrar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kärnan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består.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workshopsformuläret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10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tillsammans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identifiera</a:t>
            </a:r>
            <a:r>
              <a:rPr lang="sv-SE" sz="1200" spc="10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görs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göras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nivåerna</a:t>
            </a:r>
            <a:r>
              <a:rPr lang="sv-SE" sz="1200" spc="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arbete.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insatskorten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vägledning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annan.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r>
              <a:rPr lang="sv-SE" sz="1200" b="0" noProof="0" dirty="0">
                <a:latin typeface="Arial" panose="020B0604020202020204" pitchFamily="34" charset="0"/>
                <a:cs typeface="Arial" panose="020B0604020202020204" pitchFamily="34" charset="0"/>
              </a:rPr>
              <a:t>Insatserna i preventionssnurran är exempel på insatser och ska inte ses som en rekommendation.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419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9669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885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3370-7675-0B0B-1448-0C1A70F6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4" name="Picture 3" descr="A iceberg in the water&#10;&#10;Description automatically generated">
            <a:extLst>
              <a:ext uri="{FF2B5EF4-FFF2-40B4-BE49-F238E27FC236}">
                <a16:creationId xmlns:a16="http://schemas.microsoft.com/office/drawing/2014/main" id="{BA42CBCC-22CE-D3A3-932F-999EE072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-36998"/>
            <a:ext cx="20262850" cy="11397851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21F7EAC-F1EF-D653-BEC6-22B62CADC2F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67EF685-3BF4-39C7-7D7C-010682177851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525A78B-4CB6-8631-2C30-6D9C44673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478B616-466E-5C64-7FC9-6156B0A35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6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0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64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14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2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7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26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22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6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830691-9CCF-E959-7E3E-19A99A7B482C}"/>
              </a:ext>
            </a:extLst>
          </p:cNvPr>
          <p:cNvSpPr txBox="1"/>
          <p:nvPr userDrawn="1"/>
        </p:nvSpPr>
        <p:spPr>
          <a:xfrm>
            <a:off x="16450499" y="3364154"/>
            <a:ext cx="2350770" cy="6877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i="1" dirty="0">
                <a:latin typeface="Helvetica Neue Medium"/>
                <a:cs typeface="Helvetica Neue Medium"/>
              </a:rPr>
              <a:t>Det</a:t>
            </a:r>
            <a:r>
              <a:rPr sz="2150" i="1" spc="-55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kostar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mer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spc="-25" dirty="0">
                <a:latin typeface="Helvetica Neue Medium"/>
                <a:cs typeface="Helvetica Neue Medium"/>
              </a:rPr>
              <a:t>ju </a:t>
            </a:r>
            <a:r>
              <a:rPr sz="2150" i="1" dirty="0">
                <a:latin typeface="Helvetica Neue Medium"/>
                <a:cs typeface="Helvetica Neue Medium"/>
              </a:rPr>
              <a:t>längre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man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spc="-40" dirty="0">
                <a:latin typeface="Helvetica Neue Medium"/>
                <a:cs typeface="Helvetica Neue Medium"/>
              </a:rPr>
              <a:t>väntar.</a:t>
            </a:r>
            <a:endParaRPr sz="2150" dirty="0">
              <a:latin typeface="Helvetica Neue Medium"/>
              <a:cs typeface="Helvetica Neue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BB1AEC1-AA23-617C-6812-D340BDEE53ED}"/>
              </a:ext>
            </a:extLst>
          </p:cNvPr>
          <p:cNvSpPr txBox="1"/>
          <p:nvPr userDrawn="1"/>
        </p:nvSpPr>
        <p:spPr>
          <a:xfrm>
            <a:off x="12392804" y="10679557"/>
            <a:ext cx="734758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latin typeface="Helvetica"/>
                <a:cs typeface="Helvetica"/>
              </a:rPr>
              <a:t>Source:</a:t>
            </a:r>
            <a:r>
              <a:rPr sz="1650" spc="-2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James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Heckman,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Nobel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Laureate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in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Economics</a:t>
            </a:r>
            <a:r>
              <a:rPr sz="1650" spc="-5" dirty="0">
                <a:latin typeface="Helvetica"/>
                <a:cs typeface="Helvetica"/>
              </a:rPr>
              <a:t> </a:t>
            </a:r>
            <a:r>
              <a:rPr sz="1650" spc="-10" dirty="0">
                <a:latin typeface="Helvetica"/>
                <a:cs typeface="Helvetica"/>
              </a:rPr>
              <a:t>(heckamnequation.se)</a:t>
            </a:r>
            <a:endParaRPr sz="1650">
              <a:latin typeface="Helvetica"/>
              <a:cs typeface="Helvetica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44A1BB78-2BDE-9C57-7C91-60D0A1C07BC8}"/>
              </a:ext>
            </a:extLst>
          </p:cNvPr>
          <p:cNvGrpSpPr/>
          <p:nvPr userDrawn="1"/>
        </p:nvGrpSpPr>
        <p:grpSpPr>
          <a:xfrm>
            <a:off x="4144336" y="1769928"/>
            <a:ext cx="12493160" cy="7722235"/>
            <a:chOff x="4144336" y="1769928"/>
            <a:chExt cx="12493160" cy="772223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17D16D7-B3CD-30A3-0B5A-6E5291C8E315}"/>
                </a:ext>
              </a:extLst>
            </p:cNvPr>
            <p:cNvSpPr/>
            <p:nvPr/>
          </p:nvSpPr>
          <p:spPr>
            <a:xfrm flipV="1">
              <a:off x="4144336" y="9418956"/>
              <a:ext cx="11851314" cy="45719"/>
            </a:xfrm>
            <a:custGeom>
              <a:avLst/>
              <a:gdLst/>
              <a:ahLst/>
              <a:cxnLst/>
              <a:rect l="l" t="t" r="r" b="b"/>
              <a:pathLst>
                <a:path w="11856719">
                  <a:moveTo>
                    <a:pt x="11856686" y="0"/>
                  </a:moveTo>
                  <a:lnTo>
                    <a:pt x="0" y="0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8111BAE-D635-E1BC-D5ED-0D535EE419DA}"/>
                </a:ext>
              </a:extLst>
            </p:cNvPr>
            <p:cNvSpPr/>
            <p:nvPr/>
          </p:nvSpPr>
          <p:spPr>
            <a:xfrm>
              <a:off x="4160322" y="2283110"/>
              <a:ext cx="1179830" cy="7148195"/>
            </a:xfrm>
            <a:custGeom>
              <a:avLst/>
              <a:gdLst/>
              <a:ahLst/>
              <a:cxnLst/>
              <a:rect l="l" t="t" r="r" b="b"/>
              <a:pathLst>
                <a:path w="1179829" h="7148195">
                  <a:moveTo>
                    <a:pt x="0" y="0"/>
                  </a:moveTo>
                  <a:lnTo>
                    <a:pt x="0" y="7147887"/>
                  </a:lnTo>
                  <a:lnTo>
                    <a:pt x="1173838" y="7147887"/>
                  </a:lnTo>
                  <a:lnTo>
                    <a:pt x="1179796" y="2826447"/>
                  </a:lnTo>
                  <a:lnTo>
                    <a:pt x="1144214" y="2786348"/>
                  </a:lnTo>
                  <a:lnTo>
                    <a:pt x="1109125" y="2746064"/>
                  </a:lnTo>
                  <a:lnTo>
                    <a:pt x="1074533" y="2705598"/>
                  </a:lnTo>
                  <a:lnTo>
                    <a:pt x="1040439" y="2664950"/>
                  </a:lnTo>
                  <a:lnTo>
                    <a:pt x="1006847" y="2624123"/>
                  </a:lnTo>
                  <a:lnTo>
                    <a:pt x="973758" y="2583119"/>
                  </a:lnTo>
                  <a:lnTo>
                    <a:pt x="941175" y="2541937"/>
                  </a:lnTo>
                  <a:lnTo>
                    <a:pt x="909100" y="2500581"/>
                  </a:lnTo>
                  <a:lnTo>
                    <a:pt x="877537" y="2459051"/>
                  </a:lnTo>
                  <a:lnTo>
                    <a:pt x="846487" y="2417348"/>
                  </a:lnTo>
                  <a:lnTo>
                    <a:pt x="815953" y="2375476"/>
                  </a:lnTo>
                  <a:lnTo>
                    <a:pt x="785937" y="2333434"/>
                  </a:lnTo>
                  <a:lnTo>
                    <a:pt x="756442" y="2291224"/>
                  </a:lnTo>
                  <a:lnTo>
                    <a:pt x="727470" y="2248849"/>
                  </a:lnTo>
                  <a:lnTo>
                    <a:pt x="699024" y="2206308"/>
                  </a:lnTo>
                  <a:lnTo>
                    <a:pt x="671106" y="2163605"/>
                  </a:lnTo>
                  <a:lnTo>
                    <a:pt x="643719" y="2120740"/>
                  </a:lnTo>
                  <a:lnTo>
                    <a:pt x="616864" y="2077715"/>
                  </a:lnTo>
                  <a:lnTo>
                    <a:pt x="590546" y="2034531"/>
                  </a:lnTo>
                  <a:lnTo>
                    <a:pt x="564765" y="1991190"/>
                  </a:lnTo>
                  <a:lnTo>
                    <a:pt x="539525" y="1947694"/>
                  </a:lnTo>
                  <a:lnTo>
                    <a:pt x="514827" y="1904043"/>
                  </a:lnTo>
                  <a:lnTo>
                    <a:pt x="490675" y="1860239"/>
                  </a:lnTo>
                  <a:lnTo>
                    <a:pt x="467071" y="1816284"/>
                  </a:lnTo>
                  <a:lnTo>
                    <a:pt x="444017" y="1772180"/>
                  </a:lnTo>
                  <a:lnTo>
                    <a:pt x="421516" y="1727927"/>
                  </a:lnTo>
                  <a:lnTo>
                    <a:pt x="399570" y="1683528"/>
                  </a:lnTo>
                  <a:lnTo>
                    <a:pt x="378182" y="1638983"/>
                  </a:lnTo>
                  <a:lnTo>
                    <a:pt x="357353" y="1594295"/>
                  </a:lnTo>
                  <a:lnTo>
                    <a:pt x="337088" y="1549464"/>
                  </a:lnTo>
                  <a:lnTo>
                    <a:pt x="317387" y="1504492"/>
                  </a:lnTo>
                  <a:lnTo>
                    <a:pt x="298254" y="1459382"/>
                  </a:lnTo>
                  <a:lnTo>
                    <a:pt x="279691" y="1414133"/>
                  </a:lnTo>
                  <a:lnTo>
                    <a:pt x="261700" y="1368748"/>
                  </a:lnTo>
                  <a:lnTo>
                    <a:pt x="244284" y="1323229"/>
                  </a:lnTo>
                  <a:lnTo>
                    <a:pt x="227445" y="1277576"/>
                  </a:lnTo>
                  <a:lnTo>
                    <a:pt x="211186" y="1231791"/>
                  </a:lnTo>
                  <a:lnTo>
                    <a:pt x="195509" y="1185876"/>
                  </a:lnTo>
                  <a:lnTo>
                    <a:pt x="180417" y="1139832"/>
                  </a:lnTo>
                  <a:lnTo>
                    <a:pt x="165912" y="1093660"/>
                  </a:lnTo>
                  <a:lnTo>
                    <a:pt x="151997" y="1047363"/>
                  </a:lnTo>
                  <a:lnTo>
                    <a:pt x="138674" y="1000942"/>
                  </a:lnTo>
                  <a:lnTo>
                    <a:pt x="125945" y="954397"/>
                  </a:lnTo>
                  <a:lnTo>
                    <a:pt x="113813" y="907731"/>
                  </a:lnTo>
                  <a:lnTo>
                    <a:pt x="102281" y="860946"/>
                  </a:lnTo>
                  <a:lnTo>
                    <a:pt x="91350" y="814042"/>
                  </a:lnTo>
                  <a:lnTo>
                    <a:pt x="81024" y="767020"/>
                  </a:lnTo>
                  <a:lnTo>
                    <a:pt x="71304" y="719884"/>
                  </a:lnTo>
                  <a:lnTo>
                    <a:pt x="62194" y="672634"/>
                  </a:lnTo>
                  <a:lnTo>
                    <a:pt x="53696" y="625271"/>
                  </a:lnTo>
                  <a:lnTo>
                    <a:pt x="45812" y="577797"/>
                  </a:lnTo>
                  <a:lnTo>
                    <a:pt x="38544" y="530214"/>
                  </a:lnTo>
                  <a:lnTo>
                    <a:pt x="31895" y="482522"/>
                  </a:lnTo>
                  <a:lnTo>
                    <a:pt x="25868" y="434725"/>
                  </a:lnTo>
                  <a:lnTo>
                    <a:pt x="20465" y="386822"/>
                  </a:lnTo>
                  <a:lnTo>
                    <a:pt x="15689" y="338816"/>
                  </a:lnTo>
                  <a:lnTo>
                    <a:pt x="11541" y="290707"/>
                  </a:lnTo>
                  <a:lnTo>
                    <a:pt x="8025" y="242499"/>
                  </a:lnTo>
                  <a:lnTo>
                    <a:pt x="5142" y="194191"/>
                  </a:lnTo>
                  <a:lnTo>
                    <a:pt x="2896" y="145786"/>
                  </a:lnTo>
                  <a:lnTo>
                    <a:pt x="1288" y="97284"/>
                  </a:lnTo>
                  <a:lnTo>
                    <a:pt x="322" y="48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31F0B39-BF20-DFC3-BE6A-90BEF2229336}"/>
                </a:ext>
              </a:extLst>
            </p:cNvPr>
            <p:cNvSpPr/>
            <p:nvPr/>
          </p:nvSpPr>
          <p:spPr>
            <a:xfrm>
              <a:off x="5334464" y="5109559"/>
              <a:ext cx="1304290" cy="4321810"/>
            </a:xfrm>
            <a:custGeom>
              <a:avLst/>
              <a:gdLst/>
              <a:ahLst/>
              <a:cxnLst/>
              <a:rect l="l" t="t" r="r" b="b"/>
              <a:pathLst>
                <a:path w="1304290" h="4321809">
                  <a:moveTo>
                    <a:pt x="5654" y="0"/>
                  </a:moveTo>
                  <a:lnTo>
                    <a:pt x="0" y="4321428"/>
                  </a:lnTo>
                  <a:lnTo>
                    <a:pt x="1303887" y="4321428"/>
                  </a:lnTo>
                  <a:lnTo>
                    <a:pt x="1303887" y="1165283"/>
                  </a:lnTo>
                  <a:lnTo>
                    <a:pt x="1260984" y="1134997"/>
                  </a:lnTo>
                  <a:lnTo>
                    <a:pt x="1218404" y="1104522"/>
                  </a:lnTo>
                  <a:lnTo>
                    <a:pt x="1176149" y="1073860"/>
                  </a:lnTo>
                  <a:lnTo>
                    <a:pt x="1134220" y="1043010"/>
                  </a:lnTo>
                  <a:lnTo>
                    <a:pt x="1092619" y="1011975"/>
                  </a:lnTo>
                  <a:lnTo>
                    <a:pt x="1051347" y="980755"/>
                  </a:lnTo>
                  <a:lnTo>
                    <a:pt x="1010407" y="949351"/>
                  </a:lnTo>
                  <a:lnTo>
                    <a:pt x="969800" y="917765"/>
                  </a:lnTo>
                  <a:lnTo>
                    <a:pt x="929527" y="885998"/>
                  </a:lnTo>
                  <a:lnTo>
                    <a:pt x="889591" y="854051"/>
                  </a:lnTo>
                  <a:lnTo>
                    <a:pt x="849994" y="821925"/>
                  </a:lnTo>
                  <a:lnTo>
                    <a:pt x="810736" y="789620"/>
                  </a:lnTo>
                  <a:lnTo>
                    <a:pt x="771821" y="757139"/>
                  </a:lnTo>
                  <a:lnTo>
                    <a:pt x="733249" y="724481"/>
                  </a:lnTo>
                  <a:lnTo>
                    <a:pt x="695022" y="691649"/>
                  </a:lnTo>
                  <a:lnTo>
                    <a:pt x="657142" y="658644"/>
                  </a:lnTo>
                  <a:lnTo>
                    <a:pt x="619610" y="625466"/>
                  </a:lnTo>
                  <a:lnTo>
                    <a:pt x="582429" y="592116"/>
                  </a:lnTo>
                  <a:lnTo>
                    <a:pt x="545601" y="558596"/>
                  </a:lnTo>
                  <a:lnTo>
                    <a:pt x="509126" y="524907"/>
                  </a:lnTo>
                  <a:lnTo>
                    <a:pt x="473007" y="491049"/>
                  </a:lnTo>
                  <a:lnTo>
                    <a:pt x="437245" y="457025"/>
                  </a:lnTo>
                  <a:lnTo>
                    <a:pt x="401843" y="422834"/>
                  </a:lnTo>
                  <a:lnTo>
                    <a:pt x="366801" y="388479"/>
                  </a:lnTo>
                  <a:lnTo>
                    <a:pt x="332122" y="353960"/>
                  </a:lnTo>
                  <a:lnTo>
                    <a:pt x="297807" y="319278"/>
                  </a:lnTo>
                  <a:lnTo>
                    <a:pt x="263858" y="284434"/>
                  </a:lnTo>
                  <a:lnTo>
                    <a:pt x="230277" y="249430"/>
                  </a:lnTo>
                  <a:lnTo>
                    <a:pt x="197065" y="214267"/>
                  </a:lnTo>
                  <a:lnTo>
                    <a:pt x="164225" y="178945"/>
                  </a:lnTo>
                  <a:lnTo>
                    <a:pt x="131758" y="143466"/>
                  </a:lnTo>
                  <a:lnTo>
                    <a:pt x="99666" y="107831"/>
                  </a:lnTo>
                  <a:lnTo>
                    <a:pt x="67950" y="72041"/>
                  </a:lnTo>
                  <a:lnTo>
                    <a:pt x="36612" y="36096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E65E6D53-7ACE-94DE-F585-A9F3F4883B3F}"/>
                </a:ext>
              </a:extLst>
            </p:cNvPr>
            <p:cNvSpPr/>
            <p:nvPr/>
          </p:nvSpPr>
          <p:spPr>
            <a:xfrm>
              <a:off x="6638349" y="6274839"/>
              <a:ext cx="1420495" cy="3156585"/>
            </a:xfrm>
            <a:custGeom>
              <a:avLst/>
              <a:gdLst/>
              <a:ahLst/>
              <a:cxnLst/>
              <a:rect l="l" t="t" r="r" b="b"/>
              <a:pathLst>
                <a:path w="1420495" h="3156584">
                  <a:moveTo>
                    <a:pt x="0" y="0"/>
                  </a:moveTo>
                  <a:lnTo>
                    <a:pt x="0" y="3156155"/>
                  </a:lnTo>
                  <a:lnTo>
                    <a:pt x="1420019" y="3156155"/>
                  </a:lnTo>
                  <a:lnTo>
                    <a:pt x="1411517" y="807242"/>
                  </a:lnTo>
                  <a:lnTo>
                    <a:pt x="1363576" y="784836"/>
                  </a:lnTo>
                  <a:lnTo>
                    <a:pt x="1315868" y="762238"/>
                  </a:lnTo>
                  <a:lnTo>
                    <a:pt x="1268395" y="739452"/>
                  </a:lnTo>
                  <a:lnTo>
                    <a:pt x="1221158" y="716476"/>
                  </a:lnTo>
                  <a:lnTo>
                    <a:pt x="1174159" y="693312"/>
                  </a:lnTo>
                  <a:lnTo>
                    <a:pt x="1127398" y="669961"/>
                  </a:lnTo>
                  <a:lnTo>
                    <a:pt x="1080878" y="646424"/>
                  </a:lnTo>
                  <a:lnTo>
                    <a:pt x="1034600" y="622702"/>
                  </a:lnTo>
                  <a:lnTo>
                    <a:pt x="988565" y="598795"/>
                  </a:lnTo>
                  <a:lnTo>
                    <a:pt x="942774" y="574704"/>
                  </a:lnTo>
                  <a:lnTo>
                    <a:pt x="897229" y="550431"/>
                  </a:lnTo>
                  <a:lnTo>
                    <a:pt x="851931" y="525975"/>
                  </a:lnTo>
                  <a:lnTo>
                    <a:pt x="806881" y="501339"/>
                  </a:lnTo>
                  <a:lnTo>
                    <a:pt x="762082" y="476522"/>
                  </a:lnTo>
                  <a:lnTo>
                    <a:pt x="717534" y="451526"/>
                  </a:lnTo>
                  <a:lnTo>
                    <a:pt x="673238" y="426352"/>
                  </a:lnTo>
                  <a:lnTo>
                    <a:pt x="629197" y="401000"/>
                  </a:lnTo>
                  <a:lnTo>
                    <a:pt x="585411" y="375471"/>
                  </a:lnTo>
                  <a:lnTo>
                    <a:pt x="541882" y="349766"/>
                  </a:lnTo>
                  <a:lnTo>
                    <a:pt x="498611" y="323887"/>
                  </a:lnTo>
                  <a:lnTo>
                    <a:pt x="455599" y="297833"/>
                  </a:lnTo>
                  <a:lnTo>
                    <a:pt x="412849" y="271606"/>
                  </a:lnTo>
                  <a:lnTo>
                    <a:pt x="370361" y="245207"/>
                  </a:lnTo>
                  <a:lnTo>
                    <a:pt x="328136" y="218636"/>
                  </a:lnTo>
                  <a:lnTo>
                    <a:pt x="286177" y="191895"/>
                  </a:lnTo>
                  <a:lnTo>
                    <a:pt x="244484" y="164983"/>
                  </a:lnTo>
                  <a:lnTo>
                    <a:pt x="203059" y="137903"/>
                  </a:lnTo>
                  <a:lnTo>
                    <a:pt x="161903" y="110655"/>
                  </a:lnTo>
                  <a:lnTo>
                    <a:pt x="121018" y="83240"/>
                  </a:lnTo>
                  <a:lnTo>
                    <a:pt x="80405" y="55658"/>
                  </a:lnTo>
                  <a:lnTo>
                    <a:pt x="40065" y="27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1ECAD42-3357-93AD-8E68-74F61EB5837C}"/>
                </a:ext>
              </a:extLst>
            </p:cNvPr>
            <p:cNvSpPr/>
            <p:nvPr/>
          </p:nvSpPr>
          <p:spPr>
            <a:xfrm>
              <a:off x="11173662" y="8025031"/>
              <a:ext cx="4210050" cy="1403985"/>
            </a:xfrm>
            <a:custGeom>
              <a:avLst/>
              <a:gdLst/>
              <a:ahLst/>
              <a:cxnLst/>
              <a:rect l="l" t="t" r="r" b="b"/>
              <a:pathLst>
                <a:path w="4210050" h="1403984">
                  <a:moveTo>
                    <a:pt x="7685" y="0"/>
                  </a:moveTo>
                  <a:lnTo>
                    <a:pt x="0" y="1403517"/>
                  </a:lnTo>
                  <a:lnTo>
                    <a:pt x="4209788" y="1403517"/>
                  </a:lnTo>
                  <a:lnTo>
                    <a:pt x="4209788" y="122425"/>
                  </a:lnTo>
                  <a:lnTo>
                    <a:pt x="3483566" y="159424"/>
                  </a:lnTo>
                  <a:lnTo>
                    <a:pt x="3045204" y="178423"/>
                  </a:lnTo>
                  <a:lnTo>
                    <a:pt x="2718040" y="185423"/>
                  </a:lnTo>
                  <a:lnTo>
                    <a:pt x="2325416" y="186423"/>
                  </a:lnTo>
                  <a:lnTo>
                    <a:pt x="2221167" y="186057"/>
                  </a:lnTo>
                  <a:lnTo>
                    <a:pt x="2117192" y="184960"/>
                  </a:lnTo>
                  <a:lnTo>
                    <a:pt x="2013498" y="183137"/>
                  </a:lnTo>
                  <a:lnTo>
                    <a:pt x="1910090" y="180590"/>
                  </a:lnTo>
                  <a:lnTo>
                    <a:pt x="1806974" y="177326"/>
                  </a:lnTo>
                  <a:lnTo>
                    <a:pt x="1704156" y="173346"/>
                  </a:lnTo>
                  <a:lnTo>
                    <a:pt x="1601643" y="168655"/>
                  </a:lnTo>
                  <a:lnTo>
                    <a:pt x="1499440" y="163256"/>
                  </a:lnTo>
                  <a:lnTo>
                    <a:pt x="1397553" y="157154"/>
                  </a:lnTo>
                  <a:lnTo>
                    <a:pt x="1295989" y="150352"/>
                  </a:lnTo>
                  <a:lnTo>
                    <a:pt x="1194752" y="142855"/>
                  </a:lnTo>
                  <a:lnTo>
                    <a:pt x="1093850" y="134665"/>
                  </a:lnTo>
                  <a:lnTo>
                    <a:pt x="993288" y="125787"/>
                  </a:lnTo>
                  <a:lnTo>
                    <a:pt x="893072" y="116225"/>
                  </a:lnTo>
                  <a:lnTo>
                    <a:pt x="793208" y="105982"/>
                  </a:lnTo>
                  <a:lnTo>
                    <a:pt x="693702" y="95062"/>
                  </a:lnTo>
                  <a:lnTo>
                    <a:pt x="594559" y="83470"/>
                  </a:lnTo>
                  <a:lnTo>
                    <a:pt x="495787" y="71209"/>
                  </a:lnTo>
                  <a:lnTo>
                    <a:pt x="397391" y="58282"/>
                  </a:lnTo>
                  <a:lnTo>
                    <a:pt x="299377" y="44694"/>
                  </a:lnTo>
                  <a:lnTo>
                    <a:pt x="201750" y="30448"/>
                  </a:lnTo>
                  <a:lnTo>
                    <a:pt x="104518" y="155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28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E131AA3-1E7A-7D34-51A3-0044DE4CBDAD}"/>
                </a:ext>
              </a:extLst>
            </p:cNvPr>
            <p:cNvSpPr/>
            <p:nvPr/>
          </p:nvSpPr>
          <p:spPr>
            <a:xfrm>
              <a:off x="8049871" y="7082083"/>
              <a:ext cx="3138805" cy="2349500"/>
            </a:xfrm>
            <a:custGeom>
              <a:avLst/>
              <a:gdLst/>
              <a:ahLst/>
              <a:cxnLst/>
              <a:rect l="l" t="t" r="r" b="b"/>
              <a:pathLst>
                <a:path w="3138804" h="2349500">
                  <a:moveTo>
                    <a:pt x="0" y="0"/>
                  </a:moveTo>
                  <a:lnTo>
                    <a:pt x="8491" y="2348912"/>
                  </a:lnTo>
                  <a:lnTo>
                    <a:pt x="3127559" y="2348912"/>
                  </a:lnTo>
                  <a:lnTo>
                    <a:pt x="3131366" y="1931092"/>
                  </a:lnTo>
                  <a:lnTo>
                    <a:pt x="3133790" y="1645483"/>
                  </a:lnTo>
                  <a:lnTo>
                    <a:pt x="3135871" y="1360385"/>
                  </a:lnTo>
                  <a:lnTo>
                    <a:pt x="3138647" y="944096"/>
                  </a:lnTo>
                  <a:lnTo>
                    <a:pt x="3085779" y="935334"/>
                  </a:lnTo>
                  <a:lnTo>
                    <a:pt x="3033032" y="926377"/>
                  </a:lnTo>
                  <a:lnTo>
                    <a:pt x="2980410" y="917229"/>
                  </a:lnTo>
                  <a:lnTo>
                    <a:pt x="2927911" y="907888"/>
                  </a:lnTo>
                  <a:lnTo>
                    <a:pt x="2875539" y="898356"/>
                  </a:lnTo>
                  <a:lnTo>
                    <a:pt x="2823293" y="888633"/>
                  </a:lnTo>
                  <a:lnTo>
                    <a:pt x="2771174" y="878721"/>
                  </a:lnTo>
                  <a:lnTo>
                    <a:pt x="2719184" y="868618"/>
                  </a:lnTo>
                  <a:lnTo>
                    <a:pt x="2667324" y="858327"/>
                  </a:lnTo>
                  <a:lnTo>
                    <a:pt x="2615593" y="847848"/>
                  </a:lnTo>
                  <a:lnTo>
                    <a:pt x="2563995" y="837181"/>
                  </a:lnTo>
                  <a:lnTo>
                    <a:pt x="2512528" y="826327"/>
                  </a:lnTo>
                  <a:lnTo>
                    <a:pt x="2461195" y="815287"/>
                  </a:lnTo>
                  <a:lnTo>
                    <a:pt x="2409997" y="804061"/>
                  </a:lnTo>
                  <a:lnTo>
                    <a:pt x="2358934" y="792650"/>
                  </a:lnTo>
                  <a:lnTo>
                    <a:pt x="2308007" y="781054"/>
                  </a:lnTo>
                  <a:lnTo>
                    <a:pt x="2257217" y="769275"/>
                  </a:lnTo>
                  <a:lnTo>
                    <a:pt x="2206566" y="757313"/>
                  </a:lnTo>
                  <a:lnTo>
                    <a:pt x="2156054" y="745168"/>
                  </a:lnTo>
                  <a:lnTo>
                    <a:pt x="2105682" y="732841"/>
                  </a:lnTo>
                  <a:lnTo>
                    <a:pt x="2055451" y="720333"/>
                  </a:lnTo>
                  <a:lnTo>
                    <a:pt x="2005363" y="707644"/>
                  </a:lnTo>
                  <a:lnTo>
                    <a:pt x="1955418" y="694775"/>
                  </a:lnTo>
                  <a:lnTo>
                    <a:pt x="1905617" y="681726"/>
                  </a:lnTo>
                  <a:lnTo>
                    <a:pt x="1855961" y="668499"/>
                  </a:lnTo>
                  <a:lnTo>
                    <a:pt x="1806451" y="655094"/>
                  </a:lnTo>
                  <a:lnTo>
                    <a:pt x="1757088" y="641511"/>
                  </a:lnTo>
                  <a:lnTo>
                    <a:pt x="1707874" y="627751"/>
                  </a:lnTo>
                  <a:lnTo>
                    <a:pt x="1658808" y="613815"/>
                  </a:lnTo>
                  <a:lnTo>
                    <a:pt x="1609893" y="599703"/>
                  </a:lnTo>
                  <a:lnTo>
                    <a:pt x="1561128" y="585416"/>
                  </a:lnTo>
                  <a:lnTo>
                    <a:pt x="1512516" y="570955"/>
                  </a:lnTo>
                  <a:lnTo>
                    <a:pt x="1464056" y="556320"/>
                  </a:lnTo>
                  <a:lnTo>
                    <a:pt x="1415751" y="541512"/>
                  </a:lnTo>
                  <a:lnTo>
                    <a:pt x="1367601" y="526531"/>
                  </a:lnTo>
                  <a:lnTo>
                    <a:pt x="1319606" y="511378"/>
                  </a:lnTo>
                  <a:lnTo>
                    <a:pt x="1271768" y="496055"/>
                  </a:lnTo>
                  <a:lnTo>
                    <a:pt x="1224089" y="480560"/>
                  </a:lnTo>
                  <a:lnTo>
                    <a:pt x="1176568" y="464896"/>
                  </a:lnTo>
                  <a:lnTo>
                    <a:pt x="1129207" y="449062"/>
                  </a:lnTo>
                  <a:lnTo>
                    <a:pt x="1082006" y="433059"/>
                  </a:lnTo>
                  <a:lnTo>
                    <a:pt x="1034968" y="416888"/>
                  </a:lnTo>
                  <a:lnTo>
                    <a:pt x="988092" y="400550"/>
                  </a:lnTo>
                  <a:lnTo>
                    <a:pt x="941381" y="384045"/>
                  </a:lnTo>
                  <a:lnTo>
                    <a:pt x="894833" y="367373"/>
                  </a:lnTo>
                  <a:lnTo>
                    <a:pt x="848452" y="350536"/>
                  </a:lnTo>
                  <a:lnTo>
                    <a:pt x="802237" y="333534"/>
                  </a:lnTo>
                  <a:lnTo>
                    <a:pt x="756191" y="316368"/>
                  </a:lnTo>
                  <a:lnTo>
                    <a:pt x="710312" y="299038"/>
                  </a:lnTo>
                  <a:lnTo>
                    <a:pt x="664604" y="281545"/>
                  </a:lnTo>
                  <a:lnTo>
                    <a:pt x="619066" y="263889"/>
                  </a:lnTo>
                  <a:lnTo>
                    <a:pt x="573699" y="246071"/>
                  </a:lnTo>
                  <a:lnTo>
                    <a:pt x="528506" y="228093"/>
                  </a:lnTo>
                  <a:lnTo>
                    <a:pt x="483485" y="209953"/>
                  </a:lnTo>
                  <a:lnTo>
                    <a:pt x="438640" y="191654"/>
                  </a:lnTo>
                  <a:lnTo>
                    <a:pt x="393970" y="173195"/>
                  </a:lnTo>
                  <a:lnTo>
                    <a:pt x="349476" y="154578"/>
                  </a:lnTo>
                  <a:lnTo>
                    <a:pt x="305160" y="135802"/>
                  </a:lnTo>
                  <a:lnTo>
                    <a:pt x="261022" y="116869"/>
                  </a:lnTo>
                  <a:lnTo>
                    <a:pt x="217064" y="97779"/>
                  </a:lnTo>
                  <a:lnTo>
                    <a:pt x="173286" y="78533"/>
                  </a:lnTo>
                  <a:lnTo>
                    <a:pt x="129690" y="59132"/>
                  </a:lnTo>
                  <a:lnTo>
                    <a:pt x="86276" y="39575"/>
                  </a:lnTo>
                  <a:lnTo>
                    <a:pt x="43046" y="19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C928B73-07BE-9956-E0D8-153442800432}"/>
                </a:ext>
              </a:extLst>
            </p:cNvPr>
            <p:cNvSpPr/>
            <p:nvPr/>
          </p:nvSpPr>
          <p:spPr>
            <a:xfrm>
              <a:off x="15865336" y="1769928"/>
              <a:ext cx="772160" cy="803910"/>
            </a:xfrm>
            <a:custGeom>
              <a:avLst/>
              <a:gdLst/>
              <a:ahLst/>
              <a:cxnLst/>
              <a:rect l="l" t="t" r="r" b="b"/>
              <a:pathLst>
                <a:path w="772159" h="803910">
                  <a:moveTo>
                    <a:pt x="709028" y="413639"/>
                  </a:moveTo>
                  <a:lnTo>
                    <a:pt x="706361" y="361442"/>
                  </a:lnTo>
                  <a:lnTo>
                    <a:pt x="696683" y="311759"/>
                  </a:lnTo>
                  <a:lnTo>
                    <a:pt x="690892" y="295059"/>
                  </a:lnTo>
                  <a:lnTo>
                    <a:pt x="690892" y="413283"/>
                  </a:lnTo>
                  <a:lnTo>
                    <a:pt x="686485" y="462394"/>
                  </a:lnTo>
                  <a:lnTo>
                    <a:pt x="675614" y="508889"/>
                  </a:lnTo>
                  <a:lnTo>
                    <a:pt x="658850" y="552119"/>
                  </a:lnTo>
                  <a:lnTo>
                    <a:pt x="636714" y="591489"/>
                  </a:lnTo>
                  <a:lnTo>
                    <a:pt x="609790" y="626364"/>
                  </a:lnTo>
                  <a:lnTo>
                    <a:pt x="578624" y="656145"/>
                  </a:lnTo>
                  <a:lnTo>
                    <a:pt x="543775" y="680186"/>
                  </a:lnTo>
                  <a:lnTo>
                    <a:pt x="505802" y="697890"/>
                  </a:lnTo>
                  <a:lnTo>
                    <a:pt x="465264" y="708621"/>
                  </a:lnTo>
                  <a:lnTo>
                    <a:pt x="422694" y="711771"/>
                  </a:lnTo>
                  <a:lnTo>
                    <a:pt x="380301" y="706958"/>
                  </a:lnTo>
                  <a:lnTo>
                    <a:pt x="340207" y="694651"/>
                  </a:lnTo>
                  <a:lnTo>
                    <a:pt x="302945" y="675487"/>
                  </a:lnTo>
                  <a:lnTo>
                    <a:pt x="269062" y="650100"/>
                  </a:lnTo>
                  <a:lnTo>
                    <a:pt x="239090" y="619125"/>
                  </a:lnTo>
                  <a:lnTo>
                    <a:pt x="213550" y="583222"/>
                  </a:lnTo>
                  <a:lnTo>
                    <a:pt x="192976" y="543013"/>
                  </a:lnTo>
                  <a:lnTo>
                    <a:pt x="177901" y="499160"/>
                  </a:lnTo>
                  <a:lnTo>
                    <a:pt x="168859" y="452285"/>
                  </a:lnTo>
                  <a:lnTo>
                    <a:pt x="166382" y="403034"/>
                  </a:lnTo>
                  <a:lnTo>
                    <a:pt x="170776" y="353910"/>
                  </a:lnTo>
                  <a:lnTo>
                    <a:pt x="181648" y="307428"/>
                  </a:lnTo>
                  <a:lnTo>
                    <a:pt x="198424" y="264198"/>
                  </a:lnTo>
                  <a:lnTo>
                    <a:pt x="220548" y="224828"/>
                  </a:lnTo>
                  <a:lnTo>
                    <a:pt x="247472" y="189941"/>
                  </a:lnTo>
                  <a:lnTo>
                    <a:pt x="278638" y="160172"/>
                  </a:lnTo>
                  <a:lnTo>
                    <a:pt x="313486" y="136118"/>
                  </a:lnTo>
                  <a:lnTo>
                    <a:pt x="351459" y="118427"/>
                  </a:lnTo>
                  <a:lnTo>
                    <a:pt x="391998" y="107683"/>
                  </a:lnTo>
                  <a:lnTo>
                    <a:pt x="434555" y="104533"/>
                  </a:lnTo>
                  <a:lnTo>
                    <a:pt x="476961" y="109347"/>
                  </a:lnTo>
                  <a:lnTo>
                    <a:pt x="517067" y="121653"/>
                  </a:lnTo>
                  <a:lnTo>
                    <a:pt x="554316" y="140830"/>
                  </a:lnTo>
                  <a:lnTo>
                    <a:pt x="588200" y="166217"/>
                  </a:lnTo>
                  <a:lnTo>
                    <a:pt x="618172" y="197180"/>
                  </a:lnTo>
                  <a:lnTo>
                    <a:pt x="643724" y="233095"/>
                  </a:lnTo>
                  <a:lnTo>
                    <a:pt x="664298" y="273291"/>
                  </a:lnTo>
                  <a:lnTo>
                    <a:pt x="679361" y="317157"/>
                  </a:lnTo>
                  <a:lnTo>
                    <a:pt x="688403" y="364032"/>
                  </a:lnTo>
                  <a:lnTo>
                    <a:pt x="690892" y="413283"/>
                  </a:lnTo>
                  <a:lnTo>
                    <a:pt x="690892" y="295059"/>
                  </a:lnTo>
                  <a:lnTo>
                    <a:pt x="658558" y="222669"/>
                  </a:lnTo>
                  <a:lnTo>
                    <a:pt x="631253" y="184619"/>
                  </a:lnTo>
                  <a:lnTo>
                    <a:pt x="599198" y="151790"/>
                  </a:lnTo>
                  <a:lnTo>
                    <a:pt x="562965" y="124879"/>
                  </a:lnTo>
                  <a:lnTo>
                    <a:pt x="523125" y="104559"/>
                  </a:lnTo>
                  <a:lnTo>
                    <a:pt x="480250" y="91503"/>
                  </a:lnTo>
                  <a:lnTo>
                    <a:pt x="434911" y="86398"/>
                  </a:lnTo>
                  <a:lnTo>
                    <a:pt x="389407" y="89725"/>
                  </a:lnTo>
                  <a:lnTo>
                    <a:pt x="346062" y="101104"/>
                  </a:lnTo>
                  <a:lnTo>
                    <a:pt x="305460" y="119849"/>
                  </a:lnTo>
                  <a:lnTo>
                    <a:pt x="268211" y="145326"/>
                  </a:lnTo>
                  <a:lnTo>
                    <a:pt x="234899" y="176872"/>
                  </a:lnTo>
                  <a:lnTo>
                    <a:pt x="206121" y="213829"/>
                  </a:lnTo>
                  <a:lnTo>
                    <a:pt x="182473" y="255549"/>
                  </a:lnTo>
                  <a:lnTo>
                    <a:pt x="164541" y="301371"/>
                  </a:lnTo>
                  <a:lnTo>
                    <a:pt x="152933" y="350634"/>
                  </a:lnTo>
                  <a:lnTo>
                    <a:pt x="148247" y="402678"/>
                  </a:lnTo>
                  <a:lnTo>
                    <a:pt x="150901" y="454875"/>
                  </a:lnTo>
                  <a:lnTo>
                    <a:pt x="160578" y="504558"/>
                  </a:lnTo>
                  <a:lnTo>
                    <a:pt x="176695" y="551040"/>
                  </a:lnTo>
                  <a:lnTo>
                    <a:pt x="198704" y="593648"/>
                  </a:lnTo>
                  <a:lnTo>
                    <a:pt x="226021" y="631698"/>
                  </a:lnTo>
                  <a:lnTo>
                    <a:pt x="258076" y="664527"/>
                  </a:lnTo>
                  <a:lnTo>
                    <a:pt x="294309" y="691438"/>
                  </a:lnTo>
                  <a:lnTo>
                    <a:pt x="334187" y="711771"/>
                  </a:lnTo>
                  <a:lnTo>
                    <a:pt x="377012" y="724814"/>
                  </a:lnTo>
                  <a:lnTo>
                    <a:pt x="422351" y="729919"/>
                  </a:lnTo>
                  <a:lnTo>
                    <a:pt x="467855" y="726592"/>
                  </a:lnTo>
                  <a:lnTo>
                    <a:pt x="511200" y="715213"/>
                  </a:lnTo>
                  <a:lnTo>
                    <a:pt x="551802" y="696468"/>
                  </a:lnTo>
                  <a:lnTo>
                    <a:pt x="589051" y="670991"/>
                  </a:lnTo>
                  <a:lnTo>
                    <a:pt x="622363" y="639445"/>
                  </a:lnTo>
                  <a:lnTo>
                    <a:pt x="651141" y="602475"/>
                  </a:lnTo>
                  <a:lnTo>
                    <a:pt x="674789" y="560768"/>
                  </a:lnTo>
                  <a:lnTo>
                    <a:pt x="692721" y="514946"/>
                  </a:lnTo>
                  <a:lnTo>
                    <a:pt x="704329" y="465683"/>
                  </a:lnTo>
                  <a:lnTo>
                    <a:pt x="709028" y="413639"/>
                  </a:lnTo>
                  <a:close/>
                </a:path>
                <a:path w="772159" h="803910">
                  <a:moveTo>
                    <a:pt x="772134" y="415290"/>
                  </a:moveTo>
                  <a:lnTo>
                    <a:pt x="771105" y="377190"/>
                  </a:lnTo>
                  <a:lnTo>
                    <a:pt x="756450" y="290830"/>
                  </a:lnTo>
                  <a:lnTo>
                    <a:pt x="749236" y="269519"/>
                  </a:lnTo>
                  <a:lnTo>
                    <a:pt x="749236" y="394970"/>
                  </a:lnTo>
                  <a:lnTo>
                    <a:pt x="749223" y="417830"/>
                  </a:lnTo>
                  <a:lnTo>
                    <a:pt x="745883" y="461010"/>
                  </a:lnTo>
                  <a:lnTo>
                    <a:pt x="732320" y="523240"/>
                  </a:lnTo>
                  <a:lnTo>
                    <a:pt x="715733" y="568960"/>
                  </a:lnTo>
                  <a:lnTo>
                    <a:pt x="694334" y="610870"/>
                  </a:lnTo>
                  <a:lnTo>
                    <a:pt x="668515" y="650240"/>
                  </a:lnTo>
                  <a:lnTo>
                    <a:pt x="638683" y="684530"/>
                  </a:lnTo>
                  <a:lnTo>
                    <a:pt x="605256" y="715010"/>
                  </a:lnTo>
                  <a:lnTo>
                    <a:pt x="568642" y="740410"/>
                  </a:lnTo>
                  <a:lnTo>
                    <a:pt x="529234" y="760730"/>
                  </a:lnTo>
                  <a:lnTo>
                    <a:pt x="487146" y="773430"/>
                  </a:lnTo>
                  <a:lnTo>
                    <a:pt x="456793" y="777240"/>
                  </a:lnTo>
                  <a:lnTo>
                    <a:pt x="438607" y="779780"/>
                  </a:lnTo>
                  <a:lnTo>
                    <a:pt x="421373" y="779780"/>
                  </a:lnTo>
                  <a:lnTo>
                    <a:pt x="377990" y="775970"/>
                  </a:lnTo>
                  <a:lnTo>
                    <a:pt x="354939" y="769620"/>
                  </a:lnTo>
                  <a:lnTo>
                    <a:pt x="336486" y="764540"/>
                  </a:lnTo>
                  <a:lnTo>
                    <a:pt x="297243" y="748030"/>
                  </a:lnTo>
                  <a:lnTo>
                    <a:pt x="292938" y="745490"/>
                  </a:lnTo>
                  <a:lnTo>
                    <a:pt x="284327" y="740410"/>
                  </a:lnTo>
                  <a:lnTo>
                    <a:pt x="283908" y="740168"/>
                  </a:lnTo>
                  <a:lnTo>
                    <a:pt x="283908" y="765810"/>
                  </a:lnTo>
                  <a:lnTo>
                    <a:pt x="271780" y="769620"/>
                  </a:lnTo>
                  <a:lnTo>
                    <a:pt x="262966" y="765810"/>
                  </a:lnTo>
                  <a:lnTo>
                    <a:pt x="253873" y="763270"/>
                  </a:lnTo>
                  <a:lnTo>
                    <a:pt x="244551" y="758190"/>
                  </a:lnTo>
                  <a:lnTo>
                    <a:pt x="235013" y="753110"/>
                  </a:lnTo>
                  <a:lnTo>
                    <a:pt x="239636" y="750570"/>
                  </a:lnTo>
                  <a:lnTo>
                    <a:pt x="244170" y="748030"/>
                  </a:lnTo>
                  <a:lnTo>
                    <a:pt x="248513" y="745490"/>
                  </a:lnTo>
                  <a:lnTo>
                    <a:pt x="253923" y="749300"/>
                  </a:lnTo>
                  <a:lnTo>
                    <a:pt x="259562" y="751840"/>
                  </a:lnTo>
                  <a:lnTo>
                    <a:pt x="265442" y="755650"/>
                  </a:lnTo>
                  <a:lnTo>
                    <a:pt x="271729" y="759460"/>
                  </a:lnTo>
                  <a:lnTo>
                    <a:pt x="277888" y="763270"/>
                  </a:lnTo>
                  <a:lnTo>
                    <a:pt x="283908" y="765810"/>
                  </a:lnTo>
                  <a:lnTo>
                    <a:pt x="283908" y="740168"/>
                  </a:lnTo>
                  <a:lnTo>
                    <a:pt x="260642" y="726440"/>
                  </a:lnTo>
                  <a:lnTo>
                    <a:pt x="230149" y="701078"/>
                  </a:lnTo>
                  <a:lnTo>
                    <a:pt x="230149" y="730250"/>
                  </a:lnTo>
                  <a:lnTo>
                    <a:pt x="224383" y="734060"/>
                  </a:lnTo>
                  <a:lnTo>
                    <a:pt x="218351" y="737870"/>
                  </a:lnTo>
                  <a:lnTo>
                    <a:pt x="212115" y="740410"/>
                  </a:lnTo>
                  <a:lnTo>
                    <a:pt x="189077" y="725170"/>
                  </a:lnTo>
                  <a:lnTo>
                    <a:pt x="177507" y="716280"/>
                  </a:lnTo>
                  <a:lnTo>
                    <a:pt x="165976" y="706120"/>
                  </a:lnTo>
                  <a:lnTo>
                    <a:pt x="173583" y="703580"/>
                  </a:lnTo>
                  <a:lnTo>
                    <a:pt x="180860" y="699770"/>
                  </a:lnTo>
                  <a:lnTo>
                    <a:pt x="189509" y="693420"/>
                  </a:lnTo>
                  <a:lnTo>
                    <a:pt x="189992" y="693420"/>
                  </a:lnTo>
                  <a:lnTo>
                    <a:pt x="194335" y="697230"/>
                  </a:lnTo>
                  <a:lnTo>
                    <a:pt x="198882" y="702310"/>
                  </a:lnTo>
                  <a:lnTo>
                    <a:pt x="203631" y="707390"/>
                  </a:lnTo>
                  <a:lnTo>
                    <a:pt x="208584" y="711200"/>
                  </a:lnTo>
                  <a:lnTo>
                    <a:pt x="214083" y="716280"/>
                  </a:lnTo>
                  <a:lnTo>
                    <a:pt x="219519" y="721360"/>
                  </a:lnTo>
                  <a:lnTo>
                    <a:pt x="224878" y="726440"/>
                  </a:lnTo>
                  <a:lnTo>
                    <a:pt x="230149" y="730250"/>
                  </a:lnTo>
                  <a:lnTo>
                    <a:pt x="230149" y="701078"/>
                  </a:lnTo>
                  <a:lnTo>
                    <a:pt x="227050" y="698500"/>
                  </a:lnTo>
                  <a:lnTo>
                    <a:pt x="222224" y="693420"/>
                  </a:lnTo>
                  <a:lnTo>
                    <a:pt x="217385" y="688340"/>
                  </a:lnTo>
                  <a:lnTo>
                    <a:pt x="196850" y="666750"/>
                  </a:lnTo>
                  <a:lnTo>
                    <a:pt x="179857" y="643890"/>
                  </a:lnTo>
                  <a:lnTo>
                    <a:pt x="175755" y="638378"/>
                  </a:lnTo>
                  <a:lnTo>
                    <a:pt x="175755" y="675640"/>
                  </a:lnTo>
                  <a:lnTo>
                    <a:pt x="174231" y="676910"/>
                  </a:lnTo>
                  <a:lnTo>
                    <a:pt x="167894" y="680720"/>
                  </a:lnTo>
                  <a:lnTo>
                    <a:pt x="161124" y="684530"/>
                  </a:lnTo>
                  <a:lnTo>
                    <a:pt x="154038" y="687070"/>
                  </a:lnTo>
                  <a:lnTo>
                    <a:pt x="146710" y="688340"/>
                  </a:lnTo>
                  <a:lnTo>
                    <a:pt x="138645" y="680720"/>
                  </a:lnTo>
                  <a:lnTo>
                    <a:pt x="130695" y="671830"/>
                  </a:lnTo>
                  <a:lnTo>
                    <a:pt x="122872" y="662940"/>
                  </a:lnTo>
                  <a:lnTo>
                    <a:pt x="115201" y="654050"/>
                  </a:lnTo>
                  <a:lnTo>
                    <a:pt x="124726" y="652780"/>
                  </a:lnTo>
                  <a:lnTo>
                    <a:pt x="134137" y="650240"/>
                  </a:lnTo>
                  <a:lnTo>
                    <a:pt x="143421" y="646430"/>
                  </a:lnTo>
                  <a:lnTo>
                    <a:pt x="152552" y="643890"/>
                  </a:lnTo>
                  <a:lnTo>
                    <a:pt x="158076" y="651510"/>
                  </a:lnTo>
                  <a:lnTo>
                    <a:pt x="163779" y="660400"/>
                  </a:lnTo>
                  <a:lnTo>
                    <a:pt x="169672" y="668020"/>
                  </a:lnTo>
                  <a:lnTo>
                    <a:pt x="175755" y="675640"/>
                  </a:lnTo>
                  <a:lnTo>
                    <a:pt x="175755" y="638378"/>
                  </a:lnTo>
                  <a:lnTo>
                    <a:pt x="173253" y="635000"/>
                  </a:lnTo>
                  <a:lnTo>
                    <a:pt x="170421" y="631190"/>
                  </a:lnTo>
                  <a:lnTo>
                    <a:pt x="148132" y="590550"/>
                  </a:lnTo>
                  <a:lnTo>
                    <a:pt x="142379" y="576580"/>
                  </a:lnTo>
                  <a:lnTo>
                    <a:pt x="140804" y="572757"/>
                  </a:lnTo>
                  <a:lnTo>
                    <a:pt x="140804" y="624840"/>
                  </a:lnTo>
                  <a:lnTo>
                    <a:pt x="130911" y="627380"/>
                  </a:lnTo>
                  <a:lnTo>
                    <a:pt x="120865" y="631190"/>
                  </a:lnTo>
                  <a:lnTo>
                    <a:pt x="110667" y="632460"/>
                  </a:lnTo>
                  <a:lnTo>
                    <a:pt x="100368" y="635000"/>
                  </a:lnTo>
                  <a:lnTo>
                    <a:pt x="99606" y="635000"/>
                  </a:lnTo>
                  <a:lnTo>
                    <a:pt x="91605" y="623570"/>
                  </a:lnTo>
                  <a:lnTo>
                    <a:pt x="83908" y="612140"/>
                  </a:lnTo>
                  <a:lnTo>
                    <a:pt x="76517" y="599440"/>
                  </a:lnTo>
                  <a:lnTo>
                    <a:pt x="69481" y="588010"/>
                  </a:lnTo>
                  <a:lnTo>
                    <a:pt x="87566" y="584200"/>
                  </a:lnTo>
                  <a:lnTo>
                    <a:pt x="102882" y="581660"/>
                  </a:lnTo>
                  <a:lnTo>
                    <a:pt x="117792" y="576580"/>
                  </a:lnTo>
                  <a:lnTo>
                    <a:pt x="123012" y="589280"/>
                  </a:lnTo>
                  <a:lnTo>
                    <a:pt x="128600" y="600710"/>
                  </a:lnTo>
                  <a:lnTo>
                    <a:pt x="134531" y="612140"/>
                  </a:lnTo>
                  <a:lnTo>
                    <a:pt x="140804" y="624840"/>
                  </a:lnTo>
                  <a:lnTo>
                    <a:pt x="140804" y="572757"/>
                  </a:lnTo>
                  <a:lnTo>
                    <a:pt x="138722" y="567690"/>
                  </a:lnTo>
                  <a:lnTo>
                    <a:pt x="130365" y="547370"/>
                  </a:lnTo>
                  <a:lnTo>
                    <a:pt x="120002" y="510540"/>
                  </a:lnTo>
                  <a:lnTo>
                    <a:pt x="117487" y="501650"/>
                  </a:lnTo>
                  <a:lnTo>
                    <a:pt x="117094" y="499110"/>
                  </a:lnTo>
                  <a:lnTo>
                    <a:pt x="109893" y="453390"/>
                  </a:lnTo>
                  <a:lnTo>
                    <a:pt x="109880" y="453059"/>
                  </a:lnTo>
                  <a:lnTo>
                    <a:pt x="109880" y="556260"/>
                  </a:lnTo>
                  <a:lnTo>
                    <a:pt x="103695" y="557530"/>
                  </a:lnTo>
                  <a:lnTo>
                    <a:pt x="97421" y="560070"/>
                  </a:lnTo>
                  <a:lnTo>
                    <a:pt x="84632" y="562610"/>
                  </a:lnTo>
                  <a:lnTo>
                    <a:pt x="82270" y="562610"/>
                  </a:lnTo>
                  <a:lnTo>
                    <a:pt x="59334" y="567690"/>
                  </a:lnTo>
                  <a:lnTo>
                    <a:pt x="54063" y="556260"/>
                  </a:lnTo>
                  <a:lnTo>
                    <a:pt x="49110" y="544830"/>
                  </a:lnTo>
                  <a:lnTo>
                    <a:pt x="44526" y="532130"/>
                  </a:lnTo>
                  <a:lnTo>
                    <a:pt x="40309" y="520700"/>
                  </a:lnTo>
                  <a:lnTo>
                    <a:pt x="96951" y="510540"/>
                  </a:lnTo>
                  <a:lnTo>
                    <a:pt x="99745" y="521970"/>
                  </a:lnTo>
                  <a:lnTo>
                    <a:pt x="102831" y="533400"/>
                  </a:lnTo>
                  <a:lnTo>
                    <a:pt x="106210" y="544830"/>
                  </a:lnTo>
                  <a:lnTo>
                    <a:pt x="109880" y="556260"/>
                  </a:lnTo>
                  <a:lnTo>
                    <a:pt x="109880" y="453059"/>
                  </a:lnTo>
                  <a:lnTo>
                    <a:pt x="109651" y="447040"/>
                  </a:lnTo>
                  <a:lnTo>
                    <a:pt x="108915" y="427990"/>
                  </a:lnTo>
                  <a:lnTo>
                    <a:pt x="107950" y="402590"/>
                  </a:lnTo>
                  <a:lnTo>
                    <a:pt x="110490" y="369570"/>
                  </a:lnTo>
                  <a:lnTo>
                    <a:pt x="111277" y="359410"/>
                  </a:lnTo>
                  <a:lnTo>
                    <a:pt x="111861" y="351790"/>
                  </a:lnTo>
                  <a:lnTo>
                    <a:pt x="121348" y="304800"/>
                  </a:lnTo>
                  <a:lnTo>
                    <a:pt x="122974" y="299720"/>
                  </a:lnTo>
                  <a:lnTo>
                    <a:pt x="126644" y="288290"/>
                  </a:lnTo>
                  <a:lnTo>
                    <a:pt x="136004" y="259080"/>
                  </a:lnTo>
                  <a:lnTo>
                    <a:pt x="150876" y="226060"/>
                  </a:lnTo>
                  <a:lnTo>
                    <a:pt x="152590" y="222250"/>
                  </a:lnTo>
                  <a:lnTo>
                    <a:pt x="155448" y="215900"/>
                  </a:lnTo>
                  <a:lnTo>
                    <a:pt x="179273" y="176530"/>
                  </a:lnTo>
                  <a:lnTo>
                    <a:pt x="207098" y="142240"/>
                  </a:lnTo>
                  <a:lnTo>
                    <a:pt x="224129" y="125730"/>
                  </a:lnTo>
                  <a:lnTo>
                    <a:pt x="225437" y="124460"/>
                  </a:lnTo>
                  <a:lnTo>
                    <a:pt x="273164" y="85090"/>
                  </a:lnTo>
                  <a:lnTo>
                    <a:pt x="310603" y="64770"/>
                  </a:lnTo>
                  <a:lnTo>
                    <a:pt x="347154" y="50800"/>
                  </a:lnTo>
                  <a:lnTo>
                    <a:pt x="350469" y="49530"/>
                  </a:lnTo>
                  <a:lnTo>
                    <a:pt x="392366" y="40640"/>
                  </a:lnTo>
                  <a:lnTo>
                    <a:pt x="435876" y="38100"/>
                  </a:lnTo>
                  <a:lnTo>
                    <a:pt x="454914" y="38100"/>
                  </a:lnTo>
                  <a:lnTo>
                    <a:pt x="509981" y="49530"/>
                  </a:lnTo>
                  <a:lnTo>
                    <a:pt x="562216" y="72390"/>
                  </a:lnTo>
                  <a:lnTo>
                    <a:pt x="616750" y="110490"/>
                  </a:lnTo>
                  <a:lnTo>
                    <a:pt x="651040" y="144780"/>
                  </a:lnTo>
                  <a:lnTo>
                    <a:pt x="682421" y="186690"/>
                  </a:lnTo>
                  <a:lnTo>
                    <a:pt x="709434" y="233680"/>
                  </a:lnTo>
                  <a:lnTo>
                    <a:pt x="730656" y="287020"/>
                  </a:lnTo>
                  <a:lnTo>
                    <a:pt x="744664" y="342900"/>
                  </a:lnTo>
                  <a:lnTo>
                    <a:pt x="749236" y="394970"/>
                  </a:lnTo>
                  <a:lnTo>
                    <a:pt x="749236" y="269519"/>
                  </a:lnTo>
                  <a:lnTo>
                    <a:pt x="720648" y="200660"/>
                  </a:lnTo>
                  <a:lnTo>
                    <a:pt x="695820" y="161290"/>
                  </a:lnTo>
                  <a:lnTo>
                    <a:pt x="666877" y="124460"/>
                  </a:lnTo>
                  <a:lnTo>
                    <a:pt x="634212" y="92710"/>
                  </a:lnTo>
                  <a:lnTo>
                    <a:pt x="598170" y="66040"/>
                  </a:lnTo>
                  <a:lnTo>
                    <a:pt x="559155" y="44450"/>
                  </a:lnTo>
                  <a:lnTo>
                    <a:pt x="543140" y="38100"/>
                  </a:lnTo>
                  <a:lnTo>
                    <a:pt x="517525" y="27940"/>
                  </a:lnTo>
                  <a:lnTo>
                    <a:pt x="504101" y="22860"/>
                  </a:lnTo>
                  <a:lnTo>
                    <a:pt x="494055" y="20320"/>
                  </a:lnTo>
                  <a:lnTo>
                    <a:pt x="480885" y="16510"/>
                  </a:lnTo>
                  <a:lnTo>
                    <a:pt x="449694" y="8890"/>
                  </a:lnTo>
                  <a:lnTo>
                    <a:pt x="406628" y="2540"/>
                  </a:lnTo>
                  <a:lnTo>
                    <a:pt x="365074" y="381"/>
                  </a:lnTo>
                  <a:lnTo>
                    <a:pt x="365074" y="22860"/>
                  </a:lnTo>
                  <a:lnTo>
                    <a:pt x="327558" y="33020"/>
                  </a:lnTo>
                  <a:lnTo>
                    <a:pt x="309435" y="40640"/>
                  </a:lnTo>
                  <a:lnTo>
                    <a:pt x="291757" y="49530"/>
                  </a:lnTo>
                  <a:lnTo>
                    <a:pt x="287870" y="46990"/>
                  </a:lnTo>
                  <a:lnTo>
                    <a:pt x="284200" y="44450"/>
                  </a:lnTo>
                  <a:lnTo>
                    <a:pt x="280797" y="40640"/>
                  </a:lnTo>
                  <a:lnTo>
                    <a:pt x="301320" y="33020"/>
                  </a:lnTo>
                  <a:lnTo>
                    <a:pt x="321246" y="27940"/>
                  </a:lnTo>
                  <a:lnTo>
                    <a:pt x="340334" y="24130"/>
                  </a:lnTo>
                  <a:lnTo>
                    <a:pt x="358355" y="22860"/>
                  </a:lnTo>
                  <a:lnTo>
                    <a:pt x="365074" y="22860"/>
                  </a:lnTo>
                  <a:lnTo>
                    <a:pt x="365074" y="381"/>
                  </a:lnTo>
                  <a:lnTo>
                    <a:pt x="357784" y="0"/>
                  </a:lnTo>
                  <a:lnTo>
                    <a:pt x="327647" y="3810"/>
                  </a:lnTo>
                  <a:lnTo>
                    <a:pt x="294640" y="12700"/>
                  </a:lnTo>
                  <a:lnTo>
                    <a:pt x="270116" y="21615"/>
                  </a:lnTo>
                  <a:lnTo>
                    <a:pt x="270116" y="60960"/>
                  </a:lnTo>
                  <a:lnTo>
                    <a:pt x="262178" y="66040"/>
                  </a:lnTo>
                  <a:lnTo>
                    <a:pt x="254368" y="71120"/>
                  </a:lnTo>
                  <a:lnTo>
                    <a:pt x="246684" y="76200"/>
                  </a:lnTo>
                  <a:lnTo>
                    <a:pt x="239128" y="82550"/>
                  </a:lnTo>
                  <a:lnTo>
                    <a:pt x="236626" y="81280"/>
                  </a:lnTo>
                  <a:lnTo>
                    <a:pt x="234124" y="80010"/>
                  </a:lnTo>
                  <a:lnTo>
                    <a:pt x="229870" y="74930"/>
                  </a:lnTo>
                  <a:lnTo>
                    <a:pt x="225971" y="68580"/>
                  </a:lnTo>
                  <a:lnTo>
                    <a:pt x="234251" y="63500"/>
                  </a:lnTo>
                  <a:lnTo>
                    <a:pt x="242544" y="59690"/>
                  </a:lnTo>
                  <a:lnTo>
                    <a:pt x="250837" y="54610"/>
                  </a:lnTo>
                  <a:lnTo>
                    <a:pt x="259130" y="50800"/>
                  </a:lnTo>
                  <a:lnTo>
                    <a:pt x="262521" y="54610"/>
                  </a:lnTo>
                  <a:lnTo>
                    <a:pt x="266179" y="58420"/>
                  </a:lnTo>
                  <a:lnTo>
                    <a:pt x="270116" y="60960"/>
                  </a:lnTo>
                  <a:lnTo>
                    <a:pt x="270116" y="21615"/>
                  </a:lnTo>
                  <a:lnTo>
                    <a:pt x="259664" y="25400"/>
                  </a:lnTo>
                  <a:lnTo>
                    <a:pt x="223621" y="44450"/>
                  </a:lnTo>
                  <a:lnTo>
                    <a:pt x="221246" y="45961"/>
                  </a:lnTo>
                  <a:lnTo>
                    <a:pt x="221246" y="96520"/>
                  </a:lnTo>
                  <a:lnTo>
                    <a:pt x="214020" y="104140"/>
                  </a:lnTo>
                  <a:lnTo>
                    <a:pt x="206946" y="110490"/>
                  </a:lnTo>
                  <a:lnTo>
                    <a:pt x="200037" y="116840"/>
                  </a:lnTo>
                  <a:lnTo>
                    <a:pt x="193281" y="124460"/>
                  </a:lnTo>
                  <a:lnTo>
                    <a:pt x="186677" y="121920"/>
                  </a:lnTo>
                  <a:lnTo>
                    <a:pt x="180263" y="118110"/>
                  </a:lnTo>
                  <a:lnTo>
                    <a:pt x="178142" y="116814"/>
                  </a:lnTo>
                  <a:lnTo>
                    <a:pt x="178142" y="142240"/>
                  </a:lnTo>
                  <a:lnTo>
                    <a:pt x="173939" y="147320"/>
                  </a:lnTo>
                  <a:lnTo>
                    <a:pt x="169659" y="152400"/>
                  </a:lnTo>
                  <a:lnTo>
                    <a:pt x="161048" y="165100"/>
                  </a:lnTo>
                  <a:lnTo>
                    <a:pt x="157035" y="170180"/>
                  </a:lnTo>
                  <a:lnTo>
                    <a:pt x="153314" y="176530"/>
                  </a:lnTo>
                  <a:lnTo>
                    <a:pt x="151193" y="175260"/>
                  </a:lnTo>
                  <a:lnTo>
                    <a:pt x="146951" y="172720"/>
                  </a:lnTo>
                  <a:lnTo>
                    <a:pt x="142189" y="170180"/>
                  </a:lnTo>
                  <a:lnTo>
                    <a:pt x="142189" y="194310"/>
                  </a:lnTo>
                  <a:lnTo>
                    <a:pt x="138341" y="201930"/>
                  </a:lnTo>
                  <a:lnTo>
                    <a:pt x="134607" y="208280"/>
                  </a:lnTo>
                  <a:lnTo>
                    <a:pt x="131013" y="215900"/>
                  </a:lnTo>
                  <a:lnTo>
                    <a:pt x="127533" y="222250"/>
                  </a:lnTo>
                  <a:lnTo>
                    <a:pt x="118389" y="220243"/>
                  </a:lnTo>
                  <a:lnTo>
                    <a:pt x="118389" y="243840"/>
                  </a:lnTo>
                  <a:lnTo>
                    <a:pt x="115658" y="250190"/>
                  </a:lnTo>
                  <a:lnTo>
                    <a:pt x="112966" y="256540"/>
                  </a:lnTo>
                  <a:lnTo>
                    <a:pt x="107518" y="273050"/>
                  </a:lnTo>
                  <a:lnTo>
                    <a:pt x="105067" y="280670"/>
                  </a:lnTo>
                  <a:lnTo>
                    <a:pt x="102971" y="288290"/>
                  </a:lnTo>
                  <a:lnTo>
                    <a:pt x="97663" y="287324"/>
                  </a:lnTo>
                  <a:lnTo>
                    <a:pt x="97663" y="307340"/>
                  </a:lnTo>
                  <a:lnTo>
                    <a:pt x="94881" y="320040"/>
                  </a:lnTo>
                  <a:lnTo>
                    <a:pt x="92544" y="332282"/>
                  </a:lnTo>
                  <a:lnTo>
                    <a:pt x="92544" y="488950"/>
                  </a:lnTo>
                  <a:lnTo>
                    <a:pt x="33997" y="499110"/>
                  </a:lnTo>
                  <a:lnTo>
                    <a:pt x="30911" y="486410"/>
                  </a:lnTo>
                  <a:lnTo>
                    <a:pt x="28270" y="473710"/>
                  </a:lnTo>
                  <a:lnTo>
                    <a:pt x="26085" y="459740"/>
                  </a:lnTo>
                  <a:lnTo>
                    <a:pt x="24371" y="447040"/>
                  </a:lnTo>
                  <a:lnTo>
                    <a:pt x="32397" y="448310"/>
                  </a:lnTo>
                  <a:lnTo>
                    <a:pt x="40462" y="448310"/>
                  </a:lnTo>
                  <a:lnTo>
                    <a:pt x="48552" y="449580"/>
                  </a:lnTo>
                  <a:lnTo>
                    <a:pt x="72580" y="449580"/>
                  </a:lnTo>
                  <a:lnTo>
                    <a:pt x="82753" y="448310"/>
                  </a:lnTo>
                  <a:lnTo>
                    <a:pt x="87287" y="448310"/>
                  </a:lnTo>
                  <a:lnTo>
                    <a:pt x="88252" y="458470"/>
                  </a:lnTo>
                  <a:lnTo>
                    <a:pt x="89458" y="468630"/>
                  </a:lnTo>
                  <a:lnTo>
                    <a:pt x="90881" y="478790"/>
                  </a:lnTo>
                  <a:lnTo>
                    <a:pt x="92544" y="488950"/>
                  </a:lnTo>
                  <a:lnTo>
                    <a:pt x="92544" y="332282"/>
                  </a:lnTo>
                  <a:lnTo>
                    <a:pt x="92456" y="332740"/>
                  </a:lnTo>
                  <a:lnTo>
                    <a:pt x="90398" y="346710"/>
                  </a:lnTo>
                  <a:lnTo>
                    <a:pt x="88696" y="359410"/>
                  </a:lnTo>
                  <a:lnTo>
                    <a:pt x="86664" y="359092"/>
                  </a:lnTo>
                  <a:lnTo>
                    <a:pt x="86664" y="381000"/>
                  </a:lnTo>
                  <a:lnTo>
                    <a:pt x="86220" y="388620"/>
                  </a:lnTo>
                  <a:lnTo>
                    <a:pt x="85902" y="394970"/>
                  </a:lnTo>
                  <a:lnTo>
                    <a:pt x="85826" y="398780"/>
                  </a:lnTo>
                  <a:lnTo>
                    <a:pt x="85725" y="417830"/>
                  </a:lnTo>
                  <a:lnTo>
                    <a:pt x="85966" y="425450"/>
                  </a:lnTo>
                  <a:lnTo>
                    <a:pt x="83578" y="426720"/>
                  </a:lnTo>
                  <a:lnTo>
                    <a:pt x="78486" y="426720"/>
                  </a:lnTo>
                  <a:lnTo>
                    <a:pt x="64427" y="427990"/>
                  </a:lnTo>
                  <a:lnTo>
                    <a:pt x="22567" y="424180"/>
                  </a:lnTo>
                  <a:lnTo>
                    <a:pt x="22186" y="415290"/>
                  </a:lnTo>
                  <a:lnTo>
                    <a:pt x="22059" y="410210"/>
                  </a:lnTo>
                  <a:lnTo>
                    <a:pt x="22174" y="398780"/>
                  </a:lnTo>
                  <a:lnTo>
                    <a:pt x="22440" y="391160"/>
                  </a:lnTo>
                  <a:lnTo>
                    <a:pt x="22885" y="383540"/>
                  </a:lnTo>
                  <a:lnTo>
                    <a:pt x="23495" y="375920"/>
                  </a:lnTo>
                  <a:lnTo>
                    <a:pt x="24244" y="369570"/>
                  </a:lnTo>
                  <a:lnTo>
                    <a:pt x="38709" y="374650"/>
                  </a:lnTo>
                  <a:lnTo>
                    <a:pt x="53047" y="377190"/>
                  </a:lnTo>
                  <a:lnTo>
                    <a:pt x="78219" y="381000"/>
                  </a:lnTo>
                  <a:lnTo>
                    <a:pt x="86664" y="381000"/>
                  </a:lnTo>
                  <a:lnTo>
                    <a:pt x="86664" y="359092"/>
                  </a:lnTo>
                  <a:lnTo>
                    <a:pt x="80632" y="358140"/>
                  </a:lnTo>
                  <a:lnTo>
                    <a:pt x="72580" y="358140"/>
                  </a:lnTo>
                  <a:lnTo>
                    <a:pt x="48501" y="354330"/>
                  </a:lnTo>
                  <a:lnTo>
                    <a:pt x="40640" y="351790"/>
                  </a:lnTo>
                  <a:lnTo>
                    <a:pt x="33528" y="349250"/>
                  </a:lnTo>
                  <a:lnTo>
                    <a:pt x="27711" y="344170"/>
                  </a:lnTo>
                  <a:lnTo>
                    <a:pt x="29959" y="332740"/>
                  </a:lnTo>
                  <a:lnTo>
                    <a:pt x="32600" y="321310"/>
                  </a:lnTo>
                  <a:lnTo>
                    <a:pt x="35598" y="311150"/>
                  </a:lnTo>
                  <a:lnTo>
                    <a:pt x="38925" y="299720"/>
                  </a:lnTo>
                  <a:lnTo>
                    <a:pt x="40297" y="299720"/>
                  </a:lnTo>
                  <a:lnTo>
                    <a:pt x="54457" y="303530"/>
                  </a:lnTo>
                  <a:lnTo>
                    <a:pt x="68757" y="306070"/>
                  </a:lnTo>
                  <a:lnTo>
                    <a:pt x="83172" y="307340"/>
                  </a:lnTo>
                  <a:lnTo>
                    <a:pt x="97663" y="307340"/>
                  </a:lnTo>
                  <a:lnTo>
                    <a:pt x="97663" y="287324"/>
                  </a:lnTo>
                  <a:lnTo>
                    <a:pt x="82156" y="284480"/>
                  </a:lnTo>
                  <a:lnTo>
                    <a:pt x="74968" y="284480"/>
                  </a:lnTo>
                  <a:lnTo>
                    <a:pt x="67576" y="283210"/>
                  </a:lnTo>
                  <a:lnTo>
                    <a:pt x="60325" y="280670"/>
                  </a:lnTo>
                  <a:lnTo>
                    <a:pt x="46329" y="278130"/>
                  </a:lnTo>
                  <a:lnTo>
                    <a:pt x="46939" y="276860"/>
                  </a:lnTo>
                  <a:lnTo>
                    <a:pt x="52285" y="264160"/>
                  </a:lnTo>
                  <a:lnTo>
                    <a:pt x="58140" y="251460"/>
                  </a:lnTo>
                  <a:lnTo>
                    <a:pt x="64503" y="238760"/>
                  </a:lnTo>
                  <a:lnTo>
                    <a:pt x="71348" y="226060"/>
                  </a:lnTo>
                  <a:lnTo>
                    <a:pt x="82727" y="231140"/>
                  </a:lnTo>
                  <a:lnTo>
                    <a:pt x="94373" y="236220"/>
                  </a:lnTo>
                  <a:lnTo>
                    <a:pt x="118389" y="243840"/>
                  </a:lnTo>
                  <a:lnTo>
                    <a:pt x="118389" y="220243"/>
                  </a:lnTo>
                  <a:lnTo>
                    <a:pt x="116014" y="219710"/>
                  </a:lnTo>
                  <a:lnTo>
                    <a:pt x="93675" y="212090"/>
                  </a:lnTo>
                  <a:lnTo>
                    <a:pt x="82880" y="207010"/>
                  </a:lnTo>
                  <a:lnTo>
                    <a:pt x="88163" y="198120"/>
                  </a:lnTo>
                  <a:lnTo>
                    <a:pt x="93662" y="190500"/>
                  </a:lnTo>
                  <a:lnTo>
                    <a:pt x="99364" y="182880"/>
                  </a:lnTo>
                  <a:lnTo>
                    <a:pt x="105270" y="175260"/>
                  </a:lnTo>
                  <a:lnTo>
                    <a:pt x="113385" y="181610"/>
                  </a:lnTo>
                  <a:lnTo>
                    <a:pt x="122047" y="186690"/>
                  </a:lnTo>
                  <a:lnTo>
                    <a:pt x="131152" y="190500"/>
                  </a:lnTo>
                  <a:lnTo>
                    <a:pt x="140627" y="194310"/>
                  </a:lnTo>
                  <a:lnTo>
                    <a:pt x="142189" y="194310"/>
                  </a:lnTo>
                  <a:lnTo>
                    <a:pt x="142189" y="170180"/>
                  </a:lnTo>
                  <a:lnTo>
                    <a:pt x="139814" y="168910"/>
                  </a:lnTo>
                  <a:lnTo>
                    <a:pt x="132842" y="165100"/>
                  </a:lnTo>
                  <a:lnTo>
                    <a:pt x="126022" y="162560"/>
                  </a:lnTo>
                  <a:lnTo>
                    <a:pt x="119380" y="158750"/>
                  </a:lnTo>
                  <a:lnTo>
                    <a:pt x="126530" y="149860"/>
                  </a:lnTo>
                  <a:lnTo>
                    <a:pt x="133908" y="142240"/>
                  </a:lnTo>
                  <a:lnTo>
                    <a:pt x="141516" y="134620"/>
                  </a:lnTo>
                  <a:lnTo>
                    <a:pt x="149377" y="127000"/>
                  </a:lnTo>
                  <a:lnTo>
                    <a:pt x="149999" y="127000"/>
                  </a:lnTo>
                  <a:lnTo>
                    <a:pt x="150647" y="125730"/>
                  </a:lnTo>
                  <a:lnTo>
                    <a:pt x="151269" y="125730"/>
                  </a:lnTo>
                  <a:lnTo>
                    <a:pt x="157594" y="129540"/>
                  </a:lnTo>
                  <a:lnTo>
                    <a:pt x="164198" y="134620"/>
                  </a:lnTo>
                  <a:lnTo>
                    <a:pt x="171056" y="138430"/>
                  </a:lnTo>
                  <a:lnTo>
                    <a:pt x="178142" y="142240"/>
                  </a:lnTo>
                  <a:lnTo>
                    <a:pt x="178142" y="116814"/>
                  </a:lnTo>
                  <a:lnTo>
                    <a:pt x="174078" y="114300"/>
                  </a:lnTo>
                  <a:lnTo>
                    <a:pt x="168148" y="110490"/>
                  </a:lnTo>
                  <a:lnTo>
                    <a:pt x="177698" y="102870"/>
                  </a:lnTo>
                  <a:lnTo>
                    <a:pt x="187426" y="95250"/>
                  </a:lnTo>
                  <a:lnTo>
                    <a:pt x="197294" y="87630"/>
                  </a:lnTo>
                  <a:lnTo>
                    <a:pt x="207289" y="81280"/>
                  </a:lnTo>
                  <a:lnTo>
                    <a:pt x="210794" y="86360"/>
                  </a:lnTo>
                  <a:lnTo>
                    <a:pt x="215328" y="92710"/>
                  </a:lnTo>
                  <a:lnTo>
                    <a:pt x="221246" y="96520"/>
                  </a:lnTo>
                  <a:lnTo>
                    <a:pt x="221246" y="45961"/>
                  </a:lnTo>
                  <a:lnTo>
                    <a:pt x="187413" y="67310"/>
                  </a:lnTo>
                  <a:lnTo>
                    <a:pt x="151942" y="95250"/>
                  </a:lnTo>
                  <a:lnTo>
                    <a:pt x="118110" y="127000"/>
                  </a:lnTo>
                  <a:lnTo>
                    <a:pt x="86817" y="162560"/>
                  </a:lnTo>
                  <a:lnTo>
                    <a:pt x="58966" y="201930"/>
                  </a:lnTo>
                  <a:lnTo>
                    <a:pt x="35445" y="246380"/>
                  </a:lnTo>
                  <a:lnTo>
                    <a:pt x="17183" y="293370"/>
                  </a:lnTo>
                  <a:lnTo>
                    <a:pt x="5067" y="344170"/>
                  </a:lnTo>
                  <a:lnTo>
                    <a:pt x="0" y="398780"/>
                  </a:lnTo>
                  <a:lnTo>
                    <a:pt x="2895" y="454660"/>
                  </a:lnTo>
                  <a:lnTo>
                    <a:pt x="13423" y="508000"/>
                  </a:lnTo>
                  <a:lnTo>
                    <a:pt x="30505" y="557530"/>
                  </a:lnTo>
                  <a:lnTo>
                    <a:pt x="53022" y="603250"/>
                  </a:lnTo>
                  <a:lnTo>
                    <a:pt x="79895" y="643890"/>
                  </a:lnTo>
                  <a:lnTo>
                    <a:pt x="110007" y="681990"/>
                  </a:lnTo>
                  <a:lnTo>
                    <a:pt x="142265" y="713740"/>
                  </a:lnTo>
                  <a:lnTo>
                    <a:pt x="175577" y="741680"/>
                  </a:lnTo>
                  <a:lnTo>
                    <a:pt x="208838" y="764540"/>
                  </a:lnTo>
                  <a:lnTo>
                    <a:pt x="270802" y="792480"/>
                  </a:lnTo>
                  <a:lnTo>
                    <a:pt x="271335" y="792480"/>
                  </a:lnTo>
                  <a:lnTo>
                    <a:pt x="280123" y="795020"/>
                  </a:lnTo>
                  <a:lnTo>
                    <a:pt x="284289" y="796290"/>
                  </a:lnTo>
                  <a:lnTo>
                    <a:pt x="307797" y="800100"/>
                  </a:lnTo>
                  <a:lnTo>
                    <a:pt x="331279" y="802640"/>
                  </a:lnTo>
                  <a:lnTo>
                    <a:pt x="353644" y="803910"/>
                  </a:lnTo>
                  <a:lnTo>
                    <a:pt x="418985" y="803910"/>
                  </a:lnTo>
                  <a:lnTo>
                    <a:pt x="426504" y="802640"/>
                  </a:lnTo>
                  <a:lnTo>
                    <a:pt x="433832" y="802640"/>
                  </a:lnTo>
                  <a:lnTo>
                    <a:pt x="440956" y="801370"/>
                  </a:lnTo>
                  <a:lnTo>
                    <a:pt x="473227" y="798830"/>
                  </a:lnTo>
                  <a:lnTo>
                    <a:pt x="489038" y="796290"/>
                  </a:lnTo>
                  <a:lnTo>
                    <a:pt x="504621" y="792480"/>
                  </a:lnTo>
                  <a:lnTo>
                    <a:pt x="511314" y="789940"/>
                  </a:lnTo>
                  <a:lnTo>
                    <a:pt x="516369" y="788670"/>
                  </a:lnTo>
                  <a:lnTo>
                    <a:pt x="525500" y="786130"/>
                  </a:lnTo>
                  <a:lnTo>
                    <a:pt x="537375" y="781050"/>
                  </a:lnTo>
                  <a:lnTo>
                    <a:pt x="540016" y="779780"/>
                  </a:lnTo>
                  <a:lnTo>
                    <a:pt x="579716" y="760730"/>
                  </a:lnTo>
                  <a:lnTo>
                    <a:pt x="619023" y="735330"/>
                  </a:lnTo>
                  <a:lnTo>
                    <a:pt x="654862" y="702310"/>
                  </a:lnTo>
                  <a:lnTo>
                    <a:pt x="686777" y="665480"/>
                  </a:lnTo>
                  <a:lnTo>
                    <a:pt x="714286" y="624840"/>
                  </a:lnTo>
                  <a:lnTo>
                    <a:pt x="736942" y="579120"/>
                  </a:lnTo>
                  <a:lnTo>
                    <a:pt x="754291" y="529590"/>
                  </a:lnTo>
                  <a:lnTo>
                    <a:pt x="765873" y="477520"/>
                  </a:lnTo>
                  <a:lnTo>
                    <a:pt x="771550" y="429260"/>
                  </a:lnTo>
                  <a:lnTo>
                    <a:pt x="772134" y="415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0DEE1EB-BD44-B25C-60F6-18C78862942D}"/>
                </a:ext>
              </a:extLst>
            </p:cNvPr>
            <p:cNvSpPr/>
            <p:nvPr/>
          </p:nvSpPr>
          <p:spPr>
            <a:xfrm>
              <a:off x="4173124" y="1929948"/>
              <a:ext cx="0" cy="7562215"/>
            </a:xfrm>
            <a:custGeom>
              <a:avLst/>
              <a:gdLst/>
              <a:ahLst/>
              <a:cxnLst/>
              <a:rect l="l" t="t" r="r" b="b"/>
              <a:pathLst>
                <a:path h="7562215">
                  <a:moveTo>
                    <a:pt x="0" y="0"/>
                  </a:moveTo>
                  <a:lnTo>
                    <a:pt x="0" y="7561822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65E68AC-99CC-579B-4213-7976EB5AA640}"/>
              </a:ext>
            </a:extLst>
          </p:cNvPr>
          <p:cNvSpPr txBox="1"/>
          <p:nvPr userDrawn="1"/>
        </p:nvSpPr>
        <p:spPr>
          <a:xfrm>
            <a:off x="4149449" y="9862032"/>
            <a:ext cx="10521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Graviditet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5081E9E-D4F6-1810-74F0-E1D8683F661F}"/>
              </a:ext>
            </a:extLst>
          </p:cNvPr>
          <p:cNvSpPr txBox="1"/>
          <p:nvPr userDrawn="1"/>
        </p:nvSpPr>
        <p:spPr>
          <a:xfrm>
            <a:off x="5837534" y="9862032"/>
            <a:ext cx="16027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Förskoleåldern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53E72FA-8849-3D4B-8E41-D23232BE0A77}"/>
              </a:ext>
            </a:extLst>
          </p:cNvPr>
          <p:cNvSpPr txBox="1"/>
          <p:nvPr userDrawn="1"/>
        </p:nvSpPr>
        <p:spPr>
          <a:xfrm>
            <a:off x="9044389" y="9862032"/>
            <a:ext cx="11506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5489BC3-8B7C-B909-7FF9-D23F4A240826}"/>
              </a:ext>
            </a:extLst>
          </p:cNvPr>
          <p:cNvSpPr txBox="1"/>
          <p:nvPr userDrawn="1"/>
        </p:nvSpPr>
        <p:spPr>
          <a:xfrm>
            <a:off x="12374602" y="9862032"/>
            <a:ext cx="16878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dirty="0">
                <a:latin typeface="Arial"/>
                <a:cs typeface="Arial"/>
              </a:rPr>
              <a:t>Efter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7414357-FDD0-242B-6D12-9B1B4B4EDDFB}"/>
              </a:ext>
            </a:extLst>
          </p:cNvPr>
          <p:cNvSpPr txBox="1"/>
          <p:nvPr userDrawn="1"/>
        </p:nvSpPr>
        <p:spPr>
          <a:xfrm>
            <a:off x="3411138" y="6700482"/>
            <a:ext cx="271145" cy="2804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1700" b="1" dirty="0">
                <a:latin typeface="Arial"/>
                <a:cs typeface="Arial"/>
              </a:rPr>
              <a:t>Avkastning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humankapital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FA0AC8B5-2CD9-83A3-8243-908F0A3848CD}"/>
              </a:ext>
            </a:extLst>
          </p:cNvPr>
          <p:cNvSpPr/>
          <p:nvPr userDrawn="1"/>
        </p:nvSpPr>
        <p:spPr>
          <a:xfrm>
            <a:off x="16739680" y="2172074"/>
            <a:ext cx="772160" cy="803910"/>
          </a:xfrm>
          <a:custGeom>
            <a:avLst/>
            <a:gdLst/>
            <a:ahLst/>
            <a:cxnLst/>
            <a:rect l="l" t="t" r="r" b="b"/>
            <a:pathLst>
              <a:path w="772159" h="803910">
                <a:moveTo>
                  <a:pt x="709028" y="413639"/>
                </a:moveTo>
                <a:lnTo>
                  <a:pt x="706374" y="361454"/>
                </a:lnTo>
                <a:lnTo>
                  <a:pt x="696696" y="311772"/>
                </a:lnTo>
                <a:lnTo>
                  <a:pt x="690892" y="295046"/>
                </a:lnTo>
                <a:lnTo>
                  <a:pt x="690892" y="413283"/>
                </a:lnTo>
                <a:lnTo>
                  <a:pt x="686485" y="462407"/>
                </a:lnTo>
                <a:lnTo>
                  <a:pt x="675627" y="508889"/>
                </a:lnTo>
                <a:lnTo>
                  <a:pt x="658850" y="552132"/>
                </a:lnTo>
                <a:lnTo>
                  <a:pt x="636714" y="591489"/>
                </a:lnTo>
                <a:lnTo>
                  <a:pt x="609790" y="626376"/>
                </a:lnTo>
                <a:lnTo>
                  <a:pt x="578637" y="656145"/>
                </a:lnTo>
                <a:lnTo>
                  <a:pt x="543788" y="680199"/>
                </a:lnTo>
                <a:lnTo>
                  <a:pt x="505802" y="697890"/>
                </a:lnTo>
                <a:lnTo>
                  <a:pt x="465264" y="708634"/>
                </a:lnTo>
                <a:lnTo>
                  <a:pt x="422694" y="711784"/>
                </a:lnTo>
                <a:lnTo>
                  <a:pt x="380301" y="706970"/>
                </a:lnTo>
                <a:lnTo>
                  <a:pt x="340207" y="694664"/>
                </a:lnTo>
                <a:lnTo>
                  <a:pt x="302958" y="675487"/>
                </a:lnTo>
                <a:lnTo>
                  <a:pt x="269074" y="650100"/>
                </a:lnTo>
                <a:lnTo>
                  <a:pt x="239090" y="619137"/>
                </a:lnTo>
                <a:lnTo>
                  <a:pt x="213550" y="583222"/>
                </a:lnTo>
                <a:lnTo>
                  <a:pt x="192976" y="543026"/>
                </a:lnTo>
                <a:lnTo>
                  <a:pt x="177901" y="499160"/>
                </a:lnTo>
                <a:lnTo>
                  <a:pt x="168859" y="452285"/>
                </a:lnTo>
                <a:lnTo>
                  <a:pt x="166382" y="403034"/>
                </a:lnTo>
                <a:lnTo>
                  <a:pt x="170789" y="353923"/>
                </a:lnTo>
                <a:lnTo>
                  <a:pt x="181648" y="307441"/>
                </a:lnTo>
                <a:lnTo>
                  <a:pt x="198424" y="264198"/>
                </a:lnTo>
                <a:lnTo>
                  <a:pt x="220548" y="224828"/>
                </a:lnTo>
                <a:lnTo>
                  <a:pt x="247472" y="189953"/>
                </a:lnTo>
                <a:lnTo>
                  <a:pt x="278638" y="160172"/>
                </a:lnTo>
                <a:lnTo>
                  <a:pt x="313486" y="136131"/>
                </a:lnTo>
                <a:lnTo>
                  <a:pt x="351459" y="118427"/>
                </a:lnTo>
                <a:lnTo>
                  <a:pt x="391998" y="107696"/>
                </a:lnTo>
                <a:lnTo>
                  <a:pt x="434568" y="104546"/>
                </a:lnTo>
                <a:lnTo>
                  <a:pt x="476973" y="109359"/>
                </a:lnTo>
                <a:lnTo>
                  <a:pt x="517067" y="121666"/>
                </a:lnTo>
                <a:lnTo>
                  <a:pt x="554316" y="140830"/>
                </a:lnTo>
                <a:lnTo>
                  <a:pt x="588200" y="166230"/>
                </a:lnTo>
                <a:lnTo>
                  <a:pt x="618185" y="197192"/>
                </a:lnTo>
                <a:lnTo>
                  <a:pt x="643724" y="233095"/>
                </a:lnTo>
                <a:lnTo>
                  <a:pt x="664298" y="273304"/>
                </a:lnTo>
                <a:lnTo>
                  <a:pt x="679373" y="317157"/>
                </a:lnTo>
                <a:lnTo>
                  <a:pt x="688416" y="364032"/>
                </a:lnTo>
                <a:lnTo>
                  <a:pt x="690892" y="413283"/>
                </a:lnTo>
                <a:lnTo>
                  <a:pt x="690892" y="295046"/>
                </a:lnTo>
                <a:lnTo>
                  <a:pt x="658571" y="222681"/>
                </a:lnTo>
                <a:lnTo>
                  <a:pt x="631253" y="184619"/>
                </a:lnTo>
                <a:lnTo>
                  <a:pt x="599198" y="151803"/>
                </a:lnTo>
                <a:lnTo>
                  <a:pt x="562965" y="124891"/>
                </a:lnTo>
                <a:lnTo>
                  <a:pt x="523125" y="104559"/>
                </a:lnTo>
                <a:lnTo>
                  <a:pt x="480263" y="91516"/>
                </a:lnTo>
                <a:lnTo>
                  <a:pt x="434924" y="86410"/>
                </a:lnTo>
                <a:lnTo>
                  <a:pt x="389420" y="89738"/>
                </a:lnTo>
                <a:lnTo>
                  <a:pt x="346062" y="101104"/>
                </a:lnTo>
                <a:lnTo>
                  <a:pt x="305473" y="119862"/>
                </a:lnTo>
                <a:lnTo>
                  <a:pt x="268211" y="145338"/>
                </a:lnTo>
                <a:lnTo>
                  <a:pt x="234899" y="176885"/>
                </a:lnTo>
                <a:lnTo>
                  <a:pt x="206121" y="213842"/>
                </a:lnTo>
                <a:lnTo>
                  <a:pt x="182473" y="255562"/>
                </a:lnTo>
                <a:lnTo>
                  <a:pt x="164553" y="301371"/>
                </a:lnTo>
                <a:lnTo>
                  <a:pt x="152946" y="350634"/>
                </a:lnTo>
                <a:lnTo>
                  <a:pt x="148247" y="402691"/>
                </a:lnTo>
                <a:lnTo>
                  <a:pt x="150901" y="454888"/>
                </a:lnTo>
                <a:lnTo>
                  <a:pt x="160578" y="504558"/>
                </a:lnTo>
                <a:lnTo>
                  <a:pt x="176707" y="551040"/>
                </a:lnTo>
                <a:lnTo>
                  <a:pt x="198704" y="593648"/>
                </a:lnTo>
                <a:lnTo>
                  <a:pt x="226021" y="631710"/>
                </a:lnTo>
                <a:lnTo>
                  <a:pt x="258076" y="664527"/>
                </a:lnTo>
                <a:lnTo>
                  <a:pt x="294309" y="691438"/>
                </a:lnTo>
                <a:lnTo>
                  <a:pt x="334200" y="711784"/>
                </a:lnTo>
                <a:lnTo>
                  <a:pt x="377012" y="724814"/>
                </a:lnTo>
                <a:lnTo>
                  <a:pt x="422351" y="729919"/>
                </a:lnTo>
                <a:lnTo>
                  <a:pt x="467855" y="726592"/>
                </a:lnTo>
                <a:lnTo>
                  <a:pt x="511200" y="715225"/>
                </a:lnTo>
                <a:lnTo>
                  <a:pt x="551802" y="696468"/>
                </a:lnTo>
                <a:lnTo>
                  <a:pt x="589051" y="670991"/>
                </a:lnTo>
                <a:lnTo>
                  <a:pt x="622363" y="639445"/>
                </a:lnTo>
                <a:lnTo>
                  <a:pt x="651141" y="602488"/>
                </a:lnTo>
                <a:lnTo>
                  <a:pt x="674801" y="560768"/>
                </a:lnTo>
                <a:lnTo>
                  <a:pt x="692721" y="514959"/>
                </a:lnTo>
                <a:lnTo>
                  <a:pt x="704329" y="465696"/>
                </a:lnTo>
                <a:lnTo>
                  <a:pt x="709028" y="413639"/>
                </a:lnTo>
                <a:close/>
              </a:path>
              <a:path w="772159" h="803910">
                <a:moveTo>
                  <a:pt x="772134" y="415290"/>
                </a:moveTo>
                <a:lnTo>
                  <a:pt x="771105" y="377190"/>
                </a:lnTo>
                <a:lnTo>
                  <a:pt x="756450" y="290830"/>
                </a:lnTo>
                <a:lnTo>
                  <a:pt x="749236" y="269519"/>
                </a:lnTo>
                <a:lnTo>
                  <a:pt x="749236" y="394970"/>
                </a:lnTo>
                <a:lnTo>
                  <a:pt x="749236" y="417830"/>
                </a:lnTo>
                <a:lnTo>
                  <a:pt x="745883" y="461010"/>
                </a:lnTo>
                <a:lnTo>
                  <a:pt x="732320" y="523240"/>
                </a:lnTo>
                <a:lnTo>
                  <a:pt x="715733" y="568960"/>
                </a:lnTo>
                <a:lnTo>
                  <a:pt x="694334" y="610870"/>
                </a:lnTo>
                <a:lnTo>
                  <a:pt x="668515" y="650240"/>
                </a:lnTo>
                <a:lnTo>
                  <a:pt x="638683" y="684530"/>
                </a:lnTo>
                <a:lnTo>
                  <a:pt x="605256" y="715010"/>
                </a:lnTo>
                <a:lnTo>
                  <a:pt x="568642" y="740410"/>
                </a:lnTo>
                <a:lnTo>
                  <a:pt x="529234" y="760730"/>
                </a:lnTo>
                <a:lnTo>
                  <a:pt x="487146" y="773430"/>
                </a:lnTo>
                <a:lnTo>
                  <a:pt x="456806" y="777240"/>
                </a:lnTo>
                <a:lnTo>
                  <a:pt x="438607" y="779780"/>
                </a:lnTo>
                <a:lnTo>
                  <a:pt x="421386" y="779780"/>
                </a:lnTo>
                <a:lnTo>
                  <a:pt x="377990" y="775970"/>
                </a:lnTo>
                <a:lnTo>
                  <a:pt x="354939" y="769620"/>
                </a:lnTo>
                <a:lnTo>
                  <a:pt x="336486" y="764540"/>
                </a:lnTo>
                <a:lnTo>
                  <a:pt x="297243" y="748030"/>
                </a:lnTo>
                <a:lnTo>
                  <a:pt x="292938" y="745490"/>
                </a:lnTo>
                <a:lnTo>
                  <a:pt x="284327" y="740410"/>
                </a:lnTo>
                <a:lnTo>
                  <a:pt x="283908" y="740168"/>
                </a:lnTo>
                <a:lnTo>
                  <a:pt x="283908" y="765810"/>
                </a:lnTo>
                <a:lnTo>
                  <a:pt x="271780" y="769620"/>
                </a:lnTo>
                <a:lnTo>
                  <a:pt x="262966" y="765810"/>
                </a:lnTo>
                <a:lnTo>
                  <a:pt x="253873" y="763270"/>
                </a:lnTo>
                <a:lnTo>
                  <a:pt x="244551" y="758190"/>
                </a:lnTo>
                <a:lnTo>
                  <a:pt x="235026" y="753110"/>
                </a:lnTo>
                <a:lnTo>
                  <a:pt x="239636" y="750570"/>
                </a:lnTo>
                <a:lnTo>
                  <a:pt x="244170" y="748030"/>
                </a:lnTo>
                <a:lnTo>
                  <a:pt x="248513" y="745490"/>
                </a:lnTo>
                <a:lnTo>
                  <a:pt x="253936" y="749300"/>
                </a:lnTo>
                <a:lnTo>
                  <a:pt x="259562" y="751840"/>
                </a:lnTo>
                <a:lnTo>
                  <a:pt x="265442" y="755650"/>
                </a:lnTo>
                <a:lnTo>
                  <a:pt x="271729" y="759460"/>
                </a:lnTo>
                <a:lnTo>
                  <a:pt x="277888" y="763270"/>
                </a:lnTo>
                <a:lnTo>
                  <a:pt x="283908" y="765810"/>
                </a:lnTo>
                <a:lnTo>
                  <a:pt x="283908" y="740168"/>
                </a:lnTo>
                <a:lnTo>
                  <a:pt x="260642" y="726440"/>
                </a:lnTo>
                <a:lnTo>
                  <a:pt x="230149" y="701078"/>
                </a:lnTo>
                <a:lnTo>
                  <a:pt x="230149" y="730250"/>
                </a:lnTo>
                <a:lnTo>
                  <a:pt x="224383" y="734060"/>
                </a:lnTo>
                <a:lnTo>
                  <a:pt x="218351" y="737870"/>
                </a:lnTo>
                <a:lnTo>
                  <a:pt x="212115" y="740410"/>
                </a:lnTo>
                <a:lnTo>
                  <a:pt x="189077" y="725170"/>
                </a:lnTo>
                <a:lnTo>
                  <a:pt x="177507" y="716280"/>
                </a:lnTo>
                <a:lnTo>
                  <a:pt x="165976" y="706120"/>
                </a:lnTo>
                <a:lnTo>
                  <a:pt x="173583" y="703580"/>
                </a:lnTo>
                <a:lnTo>
                  <a:pt x="180860" y="699770"/>
                </a:lnTo>
                <a:lnTo>
                  <a:pt x="189509" y="693420"/>
                </a:lnTo>
                <a:lnTo>
                  <a:pt x="189992" y="693420"/>
                </a:lnTo>
                <a:lnTo>
                  <a:pt x="194348" y="697230"/>
                </a:lnTo>
                <a:lnTo>
                  <a:pt x="198894" y="702310"/>
                </a:lnTo>
                <a:lnTo>
                  <a:pt x="203631" y="707390"/>
                </a:lnTo>
                <a:lnTo>
                  <a:pt x="208584" y="711200"/>
                </a:lnTo>
                <a:lnTo>
                  <a:pt x="214083" y="716280"/>
                </a:lnTo>
                <a:lnTo>
                  <a:pt x="219519" y="721360"/>
                </a:lnTo>
                <a:lnTo>
                  <a:pt x="224878" y="726440"/>
                </a:lnTo>
                <a:lnTo>
                  <a:pt x="230149" y="730250"/>
                </a:lnTo>
                <a:lnTo>
                  <a:pt x="230149" y="701078"/>
                </a:lnTo>
                <a:lnTo>
                  <a:pt x="227050" y="698500"/>
                </a:lnTo>
                <a:lnTo>
                  <a:pt x="222224" y="693420"/>
                </a:lnTo>
                <a:lnTo>
                  <a:pt x="217385" y="688340"/>
                </a:lnTo>
                <a:lnTo>
                  <a:pt x="196862" y="666750"/>
                </a:lnTo>
                <a:lnTo>
                  <a:pt x="179870" y="643890"/>
                </a:lnTo>
                <a:lnTo>
                  <a:pt x="175755" y="638365"/>
                </a:lnTo>
                <a:lnTo>
                  <a:pt x="175755" y="675640"/>
                </a:lnTo>
                <a:lnTo>
                  <a:pt x="174244" y="676910"/>
                </a:lnTo>
                <a:lnTo>
                  <a:pt x="167894" y="680720"/>
                </a:lnTo>
                <a:lnTo>
                  <a:pt x="161137" y="684530"/>
                </a:lnTo>
                <a:lnTo>
                  <a:pt x="154038" y="687070"/>
                </a:lnTo>
                <a:lnTo>
                  <a:pt x="146710" y="688340"/>
                </a:lnTo>
                <a:lnTo>
                  <a:pt x="138645" y="680720"/>
                </a:lnTo>
                <a:lnTo>
                  <a:pt x="130695" y="671830"/>
                </a:lnTo>
                <a:lnTo>
                  <a:pt x="122872" y="662940"/>
                </a:lnTo>
                <a:lnTo>
                  <a:pt x="115201" y="654050"/>
                </a:lnTo>
                <a:lnTo>
                  <a:pt x="124726" y="652780"/>
                </a:lnTo>
                <a:lnTo>
                  <a:pt x="134137" y="650240"/>
                </a:lnTo>
                <a:lnTo>
                  <a:pt x="143421" y="646430"/>
                </a:lnTo>
                <a:lnTo>
                  <a:pt x="152552" y="643890"/>
                </a:lnTo>
                <a:lnTo>
                  <a:pt x="158076" y="651510"/>
                </a:lnTo>
                <a:lnTo>
                  <a:pt x="163779" y="660400"/>
                </a:lnTo>
                <a:lnTo>
                  <a:pt x="169684" y="668020"/>
                </a:lnTo>
                <a:lnTo>
                  <a:pt x="175755" y="675640"/>
                </a:lnTo>
                <a:lnTo>
                  <a:pt x="175755" y="638365"/>
                </a:lnTo>
                <a:lnTo>
                  <a:pt x="173253" y="635000"/>
                </a:lnTo>
                <a:lnTo>
                  <a:pt x="170421" y="631190"/>
                </a:lnTo>
                <a:lnTo>
                  <a:pt x="148132" y="590550"/>
                </a:lnTo>
                <a:lnTo>
                  <a:pt x="142392" y="576580"/>
                </a:lnTo>
                <a:lnTo>
                  <a:pt x="140804" y="572731"/>
                </a:lnTo>
                <a:lnTo>
                  <a:pt x="140804" y="624840"/>
                </a:lnTo>
                <a:lnTo>
                  <a:pt x="130924" y="627380"/>
                </a:lnTo>
                <a:lnTo>
                  <a:pt x="120865" y="631190"/>
                </a:lnTo>
                <a:lnTo>
                  <a:pt x="110680" y="632460"/>
                </a:lnTo>
                <a:lnTo>
                  <a:pt x="100368" y="635000"/>
                </a:lnTo>
                <a:lnTo>
                  <a:pt x="99606" y="635000"/>
                </a:lnTo>
                <a:lnTo>
                  <a:pt x="91617" y="623570"/>
                </a:lnTo>
                <a:lnTo>
                  <a:pt x="83908" y="612140"/>
                </a:lnTo>
                <a:lnTo>
                  <a:pt x="76530" y="599440"/>
                </a:lnTo>
                <a:lnTo>
                  <a:pt x="69481" y="588010"/>
                </a:lnTo>
                <a:lnTo>
                  <a:pt x="87566" y="584200"/>
                </a:lnTo>
                <a:lnTo>
                  <a:pt x="102882" y="581660"/>
                </a:lnTo>
                <a:lnTo>
                  <a:pt x="117792" y="576580"/>
                </a:lnTo>
                <a:lnTo>
                  <a:pt x="123024" y="589280"/>
                </a:lnTo>
                <a:lnTo>
                  <a:pt x="128600" y="600710"/>
                </a:lnTo>
                <a:lnTo>
                  <a:pt x="134531" y="612140"/>
                </a:lnTo>
                <a:lnTo>
                  <a:pt x="140804" y="624840"/>
                </a:lnTo>
                <a:lnTo>
                  <a:pt x="140804" y="572731"/>
                </a:lnTo>
                <a:lnTo>
                  <a:pt x="138734" y="567690"/>
                </a:lnTo>
                <a:lnTo>
                  <a:pt x="130365" y="547370"/>
                </a:lnTo>
                <a:lnTo>
                  <a:pt x="120002" y="510540"/>
                </a:lnTo>
                <a:lnTo>
                  <a:pt x="117500" y="501650"/>
                </a:lnTo>
                <a:lnTo>
                  <a:pt x="117094" y="499110"/>
                </a:lnTo>
                <a:lnTo>
                  <a:pt x="109893" y="453390"/>
                </a:lnTo>
                <a:lnTo>
                  <a:pt x="109880" y="453059"/>
                </a:lnTo>
                <a:lnTo>
                  <a:pt x="109880" y="556260"/>
                </a:lnTo>
                <a:lnTo>
                  <a:pt x="103708" y="557530"/>
                </a:lnTo>
                <a:lnTo>
                  <a:pt x="97434" y="560070"/>
                </a:lnTo>
                <a:lnTo>
                  <a:pt x="84632" y="562610"/>
                </a:lnTo>
                <a:lnTo>
                  <a:pt x="82270" y="562610"/>
                </a:lnTo>
                <a:lnTo>
                  <a:pt x="59347" y="567690"/>
                </a:lnTo>
                <a:lnTo>
                  <a:pt x="54063" y="556260"/>
                </a:lnTo>
                <a:lnTo>
                  <a:pt x="49123" y="544830"/>
                </a:lnTo>
                <a:lnTo>
                  <a:pt x="44526" y="532130"/>
                </a:lnTo>
                <a:lnTo>
                  <a:pt x="40309" y="520700"/>
                </a:lnTo>
                <a:lnTo>
                  <a:pt x="96951" y="510540"/>
                </a:lnTo>
                <a:lnTo>
                  <a:pt x="99745" y="521970"/>
                </a:lnTo>
                <a:lnTo>
                  <a:pt x="102831" y="533400"/>
                </a:lnTo>
                <a:lnTo>
                  <a:pt x="106210" y="544830"/>
                </a:lnTo>
                <a:lnTo>
                  <a:pt x="109880" y="556260"/>
                </a:lnTo>
                <a:lnTo>
                  <a:pt x="109880" y="453059"/>
                </a:lnTo>
                <a:lnTo>
                  <a:pt x="109651" y="447040"/>
                </a:lnTo>
                <a:lnTo>
                  <a:pt x="108927" y="427990"/>
                </a:lnTo>
                <a:lnTo>
                  <a:pt x="107950" y="402590"/>
                </a:lnTo>
                <a:lnTo>
                  <a:pt x="110490" y="369570"/>
                </a:lnTo>
                <a:lnTo>
                  <a:pt x="111277" y="359410"/>
                </a:lnTo>
                <a:lnTo>
                  <a:pt x="111861" y="351790"/>
                </a:lnTo>
                <a:lnTo>
                  <a:pt x="121348" y="304800"/>
                </a:lnTo>
                <a:lnTo>
                  <a:pt x="122974" y="299720"/>
                </a:lnTo>
                <a:lnTo>
                  <a:pt x="126644" y="288290"/>
                </a:lnTo>
                <a:lnTo>
                  <a:pt x="136004" y="259080"/>
                </a:lnTo>
                <a:lnTo>
                  <a:pt x="150876" y="226060"/>
                </a:lnTo>
                <a:lnTo>
                  <a:pt x="152590" y="222250"/>
                </a:lnTo>
                <a:lnTo>
                  <a:pt x="155448" y="215900"/>
                </a:lnTo>
                <a:lnTo>
                  <a:pt x="179285" y="176530"/>
                </a:lnTo>
                <a:lnTo>
                  <a:pt x="207111" y="142240"/>
                </a:lnTo>
                <a:lnTo>
                  <a:pt x="224129" y="125730"/>
                </a:lnTo>
                <a:lnTo>
                  <a:pt x="225437" y="124460"/>
                </a:lnTo>
                <a:lnTo>
                  <a:pt x="238531" y="111760"/>
                </a:lnTo>
                <a:lnTo>
                  <a:pt x="273164" y="85090"/>
                </a:lnTo>
                <a:lnTo>
                  <a:pt x="277850" y="82550"/>
                </a:lnTo>
                <a:lnTo>
                  <a:pt x="310603" y="64770"/>
                </a:lnTo>
                <a:lnTo>
                  <a:pt x="347154" y="50800"/>
                </a:lnTo>
                <a:lnTo>
                  <a:pt x="350469" y="49530"/>
                </a:lnTo>
                <a:lnTo>
                  <a:pt x="392366" y="40640"/>
                </a:lnTo>
                <a:lnTo>
                  <a:pt x="435889" y="38100"/>
                </a:lnTo>
                <a:lnTo>
                  <a:pt x="454914" y="38100"/>
                </a:lnTo>
                <a:lnTo>
                  <a:pt x="509981" y="49530"/>
                </a:lnTo>
                <a:lnTo>
                  <a:pt x="562216" y="72390"/>
                </a:lnTo>
                <a:lnTo>
                  <a:pt x="616750" y="110490"/>
                </a:lnTo>
                <a:lnTo>
                  <a:pt x="651052" y="144780"/>
                </a:lnTo>
                <a:lnTo>
                  <a:pt x="682421" y="186690"/>
                </a:lnTo>
                <a:lnTo>
                  <a:pt x="709434" y="233680"/>
                </a:lnTo>
                <a:lnTo>
                  <a:pt x="730669" y="287020"/>
                </a:lnTo>
                <a:lnTo>
                  <a:pt x="744677" y="342900"/>
                </a:lnTo>
                <a:lnTo>
                  <a:pt x="749236" y="394970"/>
                </a:lnTo>
                <a:lnTo>
                  <a:pt x="749236" y="269519"/>
                </a:lnTo>
                <a:lnTo>
                  <a:pt x="720648" y="200660"/>
                </a:lnTo>
                <a:lnTo>
                  <a:pt x="695820" y="161290"/>
                </a:lnTo>
                <a:lnTo>
                  <a:pt x="666889" y="124460"/>
                </a:lnTo>
                <a:lnTo>
                  <a:pt x="634212" y="92710"/>
                </a:lnTo>
                <a:lnTo>
                  <a:pt x="598170" y="66040"/>
                </a:lnTo>
                <a:lnTo>
                  <a:pt x="559155" y="44450"/>
                </a:lnTo>
                <a:lnTo>
                  <a:pt x="543140" y="38100"/>
                </a:lnTo>
                <a:lnTo>
                  <a:pt x="517525" y="27940"/>
                </a:lnTo>
                <a:lnTo>
                  <a:pt x="504101" y="22860"/>
                </a:lnTo>
                <a:lnTo>
                  <a:pt x="494055" y="20320"/>
                </a:lnTo>
                <a:lnTo>
                  <a:pt x="480885" y="16510"/>
                </a:lnTo>
                <a:lnTo>
                  <a:pt x="449694" y="8890"/>
                </a:lnTo>
                <a:lnTo>
                  <a:pt x="406628" y="2540"/>
                </a:lnTo>
                <a:lnTo>
                  <a:pt x="365074" y="381"/>
                </a:lnTo>
                <a:lnTo>
                  <a:pt x="365074" y="22860"/>
                </a:lnTo>
                <a:lnTo>
                  <a:pt x="327571" y="33020"/>
                </a:lnTo>
                <a:lnTo>
                  <a:pt x="309435" y="40640"/>
                </a:lnTo>
                <a:lnTo>
                  <a:pt x="291757" y="49530"/>
                </a:lnTo>
                <a:lnTo>
                  <a:pt x="287883" y="46990"/>
                </a:lnTo>
                <a:lnTo>
                  <a:pt x="284200" y="44450"/>
                </a:lnTo>
                <a:lnTo>
                  <a:pt x="280797" y="40640"/>
                </a:lnTo>
                <a:lnTo>
                  <a:pt x="301332" y="33020"/>
                </a:lnTo>
                <a:lnTo>
                  <a:pt x="321246" y="27940"/>
                </a:lnTo>
                <a:lnTo>
                  <a:pt x="340334" y="24130"/>
                </a:lnTo>
                <a:lnTo>
                  <a:pt x="358355" y="22860"/>
                </a:lnTo>
                <a:lnTo>
                  <a:pt x="365074" y="22860"/>
                </a:lnTo>
                <a:lnTo>
                  <a:pt x="365074" y="381"/>
                </a:lnTo>
                <a:lnTo>
                  <a:pt x="357797" y="0"/>
                </a:lnTo>
                <a:lnTo>
                  <a:pt x="327660" y="3810"/>
                </a:lnTo>
                <a:lnTo>
                  <a:pt x="294652" y="12700"/>
                </a:lnTo>
                <a:lnTo>
                  <a:pt x="270116" y="21615"/>
                </a:lnTo>
                <a:lnTo>
                  <a:pt x="270116" y="60960"/>
                </a:lnTo>
                <a:lnTo>
                  <a:pt x="262178" y="66040"/>
                </a:lnTo>
                <a:lnTo>
                  <a:pt x="254368" y="71120"/>
                </a:lnTo>
                <a:lnTo>
                  <a:pt x="246697" y="76200"/>
                </a:lnTo>
                <a:lnTo>
                  <a:pt x="239141" y="82550"/>
                </a:lnTo>
                <a:lnTo>
                  <a:pt x="236639" y="81280"/>
                </a:lnTo>
                <a:lnTo>
                  <a:pt x="234137" y="80010"/>
                </a:lnTo>
                <a:lnTo>
                  <a:pt x="229870" y="74930"/>
                </a:lnTo>
                <a:lnTo>
                  <a:pt x="225971" y="68580"/>
                </a:lnTo>
                <a:lnTo>
                  <a:pt x="234251" y="63500"/>
                </a:lnTo>
                <a:lnTo>
                  <a:pt x="242544" y="59690"/>
                </a:lnTo>
                <a:lnTo>
                  <a:pt x="250837" y="54610"/>
                </a:lnTo>
                <a:lnTo>
                  <a:pt x="259130" y="50800"/>
                </a:lnTo>
                <a:lnTo>
                  <a:pt x="262534" y="54610"/>
                </a:lnTo>
                <a:lnTo>
                  <a:pt x="266179" y="58420"/>
                </a:lnTo>
                <a:lnTo>
                  <a:pt x="270116" y="60960"/>
                </a:lnTo>
                <a:lnTo>
                  <a:pt x="270116" y="21615"/>
                </a:lnTo>
                <a:lnTo>
                  <a:pt x="259664" y="25400"/>
                </a:lnTo>
                <a:lnTo>
                  <a:pt x="223621" y="44450"/>
                </a:lnTo>
                <a:lnTo>
                  <a:pt x="221246" y="45961"/>
                </a:lnTo>
                <a:lnTo>
                  <a:pt x="221246" y="96520"/>
                </a:lnTo>
                <a:lnTo>
                  <a:pt x="214033" y="104140"/>
                </a:lnTo>
                <a:lnTo>
                  <a:pt x="206959" y="110490"/>
                </a:lnTo>
                <a:lnTo>
                  <a:pt x="200037" y="116840"/>
                </a:lnTo>
                <a:lnTo>
                  <a:pt x="193281" y="124460"/>
                </a:lnTo>
                <a:lnTo>
                  <a:pt x="186677" y="121920"/>
                </a:lnTo>
                <a:lnTo>
                  <a:pt x="180276" y="118110"/>
                </a:lnTo>
                <a:lnTo>
                  <a:pt x="178142" y="116801"/>
                </a:lnTo>
                <a:lnTo>
                  <a:pt x="178142" y="142240"/>
                </a:lnTo>
                <a:lnTo>
                  <a:pt x="173939" y="147320"/>
                </a:lnTo>
                <a:lnTo>
                  <a:pt x="169659" y="152400"/>
                </a:lnTo>
                <a:lnTo>
                  <a:pt x="161061" y="165100"/>
                </a:lnTo>
                <a:lnTo>
                  <a:pt x="157048" y="170180"/>
                </a:lnTo>
                <a:lnTo>
                  <a:pt x="153314" y="176530"/>
                </a:lnTo>
                <a:lnTo>
                  <a:pt x="151193" y="175260"/>
                </a:lnTo>
                <a:lnTo>
                  <a:pt x="146951" y="172720"/>
                </a:lnTo>
                <a:lnTo>
                  <a:pt x="142189" y="170180"/>
                </a:lnTo>
                <a:lnTo>
                  <a:pt x="142189" y="194310"/>
                </a:lnTo>
                <a:lnTo>
                  <a:pt x="138341" y="201930"/>
                </a:lnTo>
                <a:lnTo>
                  <a:pt x="134620" y="208280"/>
                </a:lnTo>
                <a:lnTo>
                  <a:pt x="131013" y="215900"/>
                </a:lnTo>
                <a:lnTo>
                  <a:pt x="127533" y="222250"/>
                </a:lnTo>
                <a:lnTo>
                  <a:pt x="118402" y="220243"/>
                </a:lnTo>
                <a:lnTo>
                  <a:pt x="118402" y="243840"/>
                </a:lnTo>
                <a:lnTo>
                  <a:pt x="115658" y="250190"/>
                </a:lnTo>
                <a:lnTo>
                  <a:pt x="112966" y="256540"/>
                </a:lnTo>
                <a:lnTo>
                  <a:pt x="107518" y="273050"/>
                </a:lnTo>
                <a:lnTo>
                  <a:pt x="105067" y="280670"/>
                </a:lnTo>
                <a:lnTo>
                  <a:pt x="102971" y="288290"/>
                </a:lnTo>
                <a:lnTo>
                  <a:pt x="97663" y="287324"/>
                </a:lnTo>
                <a:lnTo>
                  <a:pt x="97663" y="307340"/>
                </a:lnTo>
                <a:lnTo>
                  <a:pt x="94881" y="320040"/>
                </a:lnTo>
                <a:lnTo>
                  <a:pt x="92544" y="332282"/>
                </a:lnTo>
                <a:lnTo>
                  <a:pt x="92544" y="488950"/>
                </a:lnTo>
                <a:lnTo>
                  <a:pt x="33997" y="499110"/>
                </a:lnTo>
                <a:lnTo>
                  <a:pt x="30924" y="486410"/>
                </a:lnTo>
                <a:lnTo>
                  <a:pt x="28282" y="473710"/>
                </a:lnTo>
                <a:lnTo>
                  <a:pt x="26085" y="459740"/>
                </a:lnTo>
                <a:lnTo>
                  <a:pt x="24371" y="447040"/>
                </a:lnTo>
                <a:lnTo>
                  <a:pt x="32397" y="448310"/>
                </a:lnTo>
                <a:lnTo>
                  <a:pt x="40462" y="448310"/>
                </a:lnTo>
                <a:lnTo>
                  <a:pt x="48552" y="449580"/>
                </a:lnTo>
                <a:lnTo>
                  <a:pt x="72580" y="449580"/>
                </a:lnTo>
                <a:lnTo>
                  <a:pt x="82753" y="448310"/>
                </a:lnTo>
                <a:lnTo>
                  <a:pt x="87287" y="448310"/>
                </a:lnTo>
                <a:lnTo>
                  <a:pt x="88252" y="458470"/>
                </a:lnTo>
                <a:lnTo>
                  <a:pt x="89458" y="468630"/>
                </a:lnTo>
                <a:lnTo>
                  <a:pt x="90893" y="478790"/>
                </a:lnTo>
                <a:lnTo>
                  <a:pt x="92544" y="488950"/>
                </a:lnTo>
                <a:lnTo>
                  <a:pt x="92544" y="332282"/>
                </a:lnTo>
                <a:lnTo>
                  <a:pt x="92456" y="332740"/>
                </a:lnTo>
                <a:lnTo>
                  <a:pt x="90398" y="346710"/>
                </a:lnTo>
                <a:lnTo>
                  <a:pt x="88696" y="359410"/>
                </a:lnTo>
                <a:lnTo>
                  <a:pt x="86664" y="359092"/>
                </a:lnTo>
                <a:lnTo>
                  <a:pt x="86664" y="381000"/>
                </a:lnTo>
                <a:lnTo>
                  <a:pt x="86220" y="388620"/>
                </a:lnTo>
                <a:lnTo>
                  <a:pt x="85902" y="394970"/>
                </a:lnTo>
                <a:lnTo>
                  <a:pt x="85826" y="398780"/>
                </a:lnTo>
                <a:lnTo>
                  <a:pt x="85725" y="417830"/>
                </a:lnTo>
                <a:lnTo>
                  <a:pt x="85966" y="425450"/>
                </a:lnTo>
                <a:lnTo>
                  <a:pt x="83578" y="426720"/>
                </a:lnTo>
                <a:lnTo>
                  <a:pt x="78486" y="426720"/>
                </a:lnTo>
                <a:lnTo>
                  <a:pt x="64439" y="427990"/>
                </a:lnTo>
                <a:lnTo>
                  <a:pt x="22567" y="424180"/>
                </a:lnTo>
                <a:lnTo>
                  <a:pt x="22186" y="415290"/>
                </a:lnTo>
                <a:lnTo>
                  <a:pt x="22059" y="410210"/>
                </a:lnTo>
                <a:lnTo>
                  <a:pt x="22174" y="398780"/>
                </a:lnTo>
                <a:lnTo>
                  <a:pt x="22440" y="391160"/>
                </a:lnTo>
                <a:lnTo>
                  <a:pt x="22898" y="383540"/>
                </a:lnTo>
                <a:lnTo>
                  <a:pt x="23495" y="375920"/>
                </a:lnTo>
                <a:lnTo>
                  <a:pt x="24244" y="369570"/>
                </a:lnTo>
                <a:lnTo>
                  <a:pt x="38709" y="374650"/>
                </a:lnTo>
                <a:lnTo>
                  <a:pt x="53047" y="377190"/>
                </a:lnTo>
                <a:lnTo>
                  <a:pt x="78219" y="381000"/>
                </a:lnTo>
                <a:lnTo>
                  <a:pt x="86664" y="381000"/>
                </a:lnTo>
                <a:lnTo>
                  <a:pt x="86664" y="359092"/>
                </a:lnTo>
                <a:lnTo>
                  <a:pt x="80632" y="358140"/>
                </a:lnTo>
                <a:lnTo>
                  <a:pt x="72580" y="358140"/>
                </a:lnTo>
                <a:lnTo>
                  <a:pt x="48501" y="354330"/>
                </a:lnTo>
                <a:lnTo>
                  <a:pt x="40640" y="351790"/>
                </a:lnTo>
                <a:lnTo>
                  <a:pt x="33528" y="349250"/>
                </a:lnTo>
                <a:lnTo>
                  <a:pt x="27724" y="344170"/>
                </a:lnTo>
                <a:lnTo>
                  <a:pt x="29972" y="332740"/>
                </a:lnTo>
                <a:lnTo>
                  <a:pt x="32600" y="321310"/>
                </a:lnTo>
                <a:lnTo>
                  <a:pt x="35598" y="311150"/>
                </a:lnTo>
                <a:lnTo>
                  <a:pt x="38938" y="299720"/>
                </a:lnTo>
                <a:lnTo>
                  <a:pt x="40297" y="299720"/>
                </a:lnTo>
                <a:lnTo>
                  <a:pt x="54457" y="303530"/>
                </a:lnTo>
                <a:lnTo>
                  <a:pt x="68757" y="306070"/>
                </a:lnTo>
                <a:lnTo>
                  <a:pt x="83185" y="307340"/>
                </a:lnTo>
                <a:lnTo>
                  <a:pt x="97663" y="307340"/>
                </a:lnTo>
                <a:lnTo>
                  <a:pt x="97663" y="287324"/>
                </a:lnTo>
                <a:lnTo>
                  <a:pt x="82156" y="284480"/>
                </a:lnTo>
                <a:lnTo>
                  <a:pt x="74968" y="284480"/>
                </a:lnTo>
                <a:lnTo>
                  <a:pt x="67576" y="283210"/>
                </a:lnTo>
                <a:lnTo>
                  <a:pt x="60337" y="280670"/>
                </a:lnTo>
                <a:lnTo>
                  <a:pt x="46342" y="278130"/>
                </a:lnTo>
                <a:lnTo>
                  <a:pt x="46939" y="276860"/>
                </a:lnTo>
                <a:lnTo>
                  <a:pt x="52298" y="264160"/>
                </a:lnTo>
                <a:lnTo>
                  <a:pt x="58153" y="251460"/>
                </a:lnTo>
                <a:lnTo>
                  <a:pt x="64503" y="238760"/>
                </a:lnTo>
                <a:lnTo>
                  <a:pt x="71348" y="226060"/>
                </a:lnTo>
                <a:lnTo>
                  <a:pt x="82727" y="231140"/>
                </a:lnTo>
                <a:lnTo>
                  <a:pt x="94373" y="236220"/>
                </a:lnTo>
                <a:lnTo>
                  <a:pt x="118402" y="243840"/>
                </a:lnTo>
                <a:lnTo>
                  <a:pt x="118402" y="220243"/>
                </a:lnTo>
                <a:lnTo>
                  <a:pt x="116014" y="219710"/>
                </a:lnTo>
                <a:lnTo>
                  <a:pt x="93675" y="212090"/>
                </a:lnTo>
                <a:lnTo>
                  <a:pt x="82880" y="207010"/>
                </a:lnTo>
                <a:lnTo>
                  <a:pt x="88163" y="198120"/>
                </a:lnTo>
                <a:lnTo>
                  <a:pt x="93662" y="190500"/>
                </a:lnTo>
                <a:lnTo>
                  <a:pt x="99364" y="182880"/>
                </a:lnTo>
                <a:lnTo>
                  <a:pt x="105283" y="175260"/>
                </a:lnTo>
                <a:lnTo>
                  <a:pt x="113385" y="181610"/>
                </a:lnTo>
                <a:lnTo>
                  <a:pt x="122047" y="186690"/>
                </a:lnTo>
                <a:lnTo>
                  <a:pt x="131152" y="190500"/>
                </a:lnTo>
                <a:lnTo>
                  <a:pt x="140627" y="194310"/>
                </a:lnTo>
                <a:lnTo>
                  <a:pt x="142189" y="194310"/>
                </a:lnTo>
                <a:lnTo>
                  <a:pt x="142189" y="170180"/>
                </a:lnTo>
                <a:lnTo>
                  <a:pt x="139814" y="168910"/>
                </a:lnTo>
                <a:lnTo>
                  <a:pt x="132842" y="165100"/>
                </a:lnTo>
                <a:lnTo>
                  <a:pt x="126034" y="162560"/>
                </a:lnTo>
                <a:lnTo>
                  <a:pt x="119380" y="158750"/>
                </a:lnTo>
                <a:lnTo>
                  <a:pt x="126530" y="149860"/>
                </a:lnTo>
                <a:lnTo>
                  <a:pt x="133908" y="142240"/>
                </a:lnTo>
                <a:lnTo>
                  <a:pt x="141528" y="134620"/>
                </a:lnTo>
                <a:lnTo>
                  <a:pt x="149377" y="127000"/>
                </a:lnTo>
                <a:lnTo>
                  <a:pt x="149999" y="127000"/>
                </a:lnTo>
                <a:lnTo>
                  <a:pt x="150647" y="125730"/>
                </a:lnTo>
                <a:lnTo>
                  <a:pt x="151269" y="125730"/>
                </a:lnTo>
                <a:lnTo>
                  <a:pt x="157607" y="129540"/>
                </a:lnTo>
                <a:lnTo>
                  <a:pt x="164211" y="134620"/>
                </a:lnTo>
                <a:lnTo>
                  <a:pt x="171056" y="138430"/>
                </a:lnTo>
                <a:lnTo>
                  <a:pt x="178142" y="142240"/>
                </a:lnTo>
                <a:lnTo>
                  <a:pt x="178142" y="116801"/>
                </a:lnTo>
                <a:lnTo>
                  <a:pt x="174091" y="114300"/>
                </a:lnTo>
                <a:lnTo>
                  <a:pt x="168160" y="110490"/>
                </a:lnTo>
                <a:lnTo>
                  <a:pt x="177698" y="102870"/>
                </a:lnTo>
                <a:lnTo>
                  <a:pt x="187426" y="95250"/>
                </a:lnTo>
                <a:lnTo>
                  <a:pt x="197294" y="87630"/>
                </a:lnTo>
                <a:lnTo>
                  <a:pt x="207289" y="81280"/>
                </a:lnTo>
                <a:lnTo>
                  <a:pt x="210794" y="86360"/>
                </a:lnTo>
                <a:lnTo>
                  <a:pt x="215328" y="92710"/>
                </a:lnTo>
                <a:lnTo>
                  <a:pt x="221246" y="96520"/>
                </a:lnTo>
                <a:lnTo>
                  <a:pt x="221246" y="45961"/>
                </a:lnTo>
                <a:lnTo>
                  <a:pt x="187413" y="67310"/>
                </a:lnTo>
                <a:lnTo>
                  <a:pt x="151942" y="95250"/>
                </a:lnTo>
                <a:lnTo>
                  <a:pt x="118110" y="127000"/>
                </a:lnTo>
                <a:lnTo>
                  <a:pt x="86817" y="162560"/>
                </a:lnTo>
                <a:lnTo>
                  <a:pt x="58966" y="201930"/>
                </a:lnTo>
                <a:lnTo>
                  <a:pt x="35458" y="246380"/>
                </a:lnTo>
                <a:lnTo>
                  <a:pt x="17183" y="293370"/>
                </a:lnTo>
                <a:lnTo>
                  <a:pt x="5067" y="344170"/>
                </a:lnTo>
                <a:lnTo>
                  <a:pt x="0" y="398780"/>
                </a:lnTo>
                <a:lnTo>
                  <a:pt x="2895" y="454660"/>
                </a:lnTo>
                <a:lnTo>
                  <a:pt x="13423" y="508000"/>
                </a:lnTo>
                <a:lnTo>
                  <a:pt x="30505" y="557530"/>
                </a:lnTo>
                <a:lnTo>
                  <a:pt x="53035" y="603250"/>
                </a:lnTo>
                <a:lnTo>
                  <a:pt x="79895" y="643890"/>
                </a:lnTo>
                <a:lnTo>
                  <a:pt x="110007" y="681990"/>
                </a:lnTo>
                <a:lnTo>
                  <a:pt x="142278" y="713740"/>
                </a:lnTo>
                <a:lnTo>
                  <a:pt x="175577" y="741680"/>
                </a:lnTo>
                <a:lnTo>
                  <a:pt x="208838" y="764540"/>
                </a:lnTo>
                <a:lnTo>
                  <a:pt x="270814" y="792480"/>
                </a:lnTo>
                <a:lnTo>
                  <a:pt x="271335" y="792480"/>
                </a:lnTo>
                <a:lnTo>
                  <a:pt x="280123" y="795020"/>
                </a:lnTo>
                <a:lnTo>
                  <a:pt x="284302" y="796290"/>
                </a:lnTo>
                <a:lnTo>
                  <a:pt x="307797" y="800100"/>
                </a:lnTo>
                <a:lnTo>
                  <a:pt x="331279" y="802640"/>
                </a:lnTo>
                <a:lnTo>
                  <a:pt x="353644" y="803910"/>
                </a:lnTo>
                <a:lnTo>
                  <a:pt x="418998" y="803910"/>
                </a:lnTo>
                <a:lnTo>
                  <a:pt x="426504" y="802640"/>
                </a:lnTo>
                <a:lnTo>
                  <a:pt x="433832" y="802640"/>
                </a:lnTo>
                <a:lnTo>
                  <a:pt x="440956" y="801370"/>
                </a:lnTo>
                <a:lnTo>
                  <a:pt x="473240" y="798830"/>
                </a:lnTo>
                <a:lnTo>
                  <a:pt x="489051" y="796290"/>
                </a:lnTo>
                <a:lnTo>
                  <a:pt x="504621" y="792480"/>
                </a:lnTo>
                <a:lnTo>
                  <a:pt x="511314" y="789940"/>
                </a:lnTo>
                <a:lnTo>
                  <a:pt x="516369" y="788670"/>
                </a:lnTo>
                <a:lnTo>
                  <a:pt x="579716" y="760730"/>
                </a:lnTo>
                <a:lnTo>
                  <a:pt x="619036" y="735330"/>
                </a:lnTo>
                <a:lnTo>
                  <a:pt x="654875" y="702310"/>
                </a:lnTo>
                <a:lnTo>
                  <a:pt x="686777" y="665480"/>
                </a:lnTo>
                <a:lnTo>
                  <a:pt x="714286" y="624840"/>
                </a:lnTo>
                <a:lnTo>
                  <a:pt x="736942" y="579120"/>
                </a:lnTo>
                <a:lnTo>
                  <a:pt x="754291" y="529590"/>
                </a:lnTo>
                <a:lnTo>
                  <a:pt x="765873" y="477520"/>
                </a:lnTo>
                <a:lnTo>
                  <a:pt x="771550" y="429260"/>
                </a:lnTo>
                <a:lnTo>
                  <a:pt x="772134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2E7C2D41-A2D5-6447-F16B-FBCB8E33317C}"/>
              </a:ext>
            </a:extLst>
          </p:cNvPr>
          <p:cNvSpPr txBox="1"/>
          <p:nvPr userDrawn="1"/>
        </p:nvSpPr>
        <p:spPr>
          <a:xfrm>
            <a:off x="4973750" y="2953504"/>
            <a:ext cx="445770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”Varje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satsad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på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evidens- </a:t>
            </a:r>
            <a:r>
              <a:rPr sz="2000" b="1" dirty="0">
                <a:latin typeface="Arial"/>
                <a:cs typeface="Arial"/>
              </a:rPr>
              <a:t>baserad </a:t>
            </a:r>
            <a:r>
              <a:rPr sz="2000" b="1" spc="-10" dirty="0">
                <a:latin typeface="Arial"/>
                <a:cs typeface="Arial"/>
              </a:rPr>
              <a:t>föräldraskapsstödsprogram </a:t>
            </a:r>
            <a:r>
              <a:rPr sz="2000" b="1" dirty="0">
                <a:latin typeface="Arial"/>
                <a:cs typeface="Arial"/>
              </a:rPr>
              <a:t>kan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tillbaka.”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300" b="1" dirty="0">
                <a:latin typeface="Arial"/>
                <a:cs typeface="Arial"/>
              </a:rPr>
              <a:t>Myndighet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för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familjerätt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och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föräldraskapsstöd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51F4B816-695E-3840-E9BB-F5AAA8833C79}"/>
              </a:ext>
            </a:extLst>
          </p:cNvPr>
          <p:cNvSpPr txBox="1"/>
          <p:nvPr userDrawn="1"/>
        </p:nvSpPr>
        <p:spPr>
          <a:xfrm>
            <a:off x="385507" y="7199578"/>
            <a:ext cx="259715" cy="36468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Investeringar</a:t>
            </a:r>
            <a:r>
              <a:rPr sz="1650" b="1" spc="-7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</a:t>
            </a:r>
            <a:r>
              <a:rPr sz="1650" b="1" spc="-6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humankapital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4914AE-EA66-11D4-0E27-E0941EC340D2}"/>
              </a:ext>
            </a:extLst>
          </p:cNvPr>
          <p:cNvSpPr/>
          <p:nvPr userDrawn="1"/>
        </p:nvSpPr>
        <p:spPr>
          <a:xfrm rot="8665376">
            <a:off x="-2336629" y="-7250676"/>
            <a:ext cx="21698282" cy="14667954"/>
          </a:xfrm>
          <a:prstGeom prst="arc">
            <a:avLst>
              <a:gd name="adj1" fmla="val 14189011"/>
              <a:gd name="adj2" fmla="val 196177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F9F93-BC0E-2FE0-F817-F2A68A350F95}"/>
              </a:ext>
            </a:extLst>
          </p:cNvPr>
          <p:cNvSpPr txBox="1"/>
          <p:nvPr userDrawn="1"/>
        </p:nvSpPr>
        <p:spPr>
          <a:xfrm>
            <a:off x="4857097" y="1594802"/>
            <a:ext cx="65874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450" b="1" dirty="0"/>
              <a:t>Ju tidigare investeringen görs, </a:t>
            </a:r>
          </a:p>
          <a:p>
            <a:r>
              <a:rPr lang="en-GB" sz="3450" b="1" dirty="0"/>
              <a:t>d</a:t>
            </a:r>
            <a:r>
              <a:rPr lang="en-SE" sz="3450" b="1" dirty="0"/>
              <a:t>esto större blir avkastningen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1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artoon of a car on fire&#10;&#10;Description automatically generated">
            <a:extLst>
              <a:ext uri="{FF2B5EF4-FFF2-40B4-BE49-F238E27FC236}">
                <a16:creationId xmlns:a16="http://schemas.microsoft.com/office/drawing/2014/main" id="{F28EB22F-EEA0-47B8-D49D-524A89120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7" name="textruta 11">
            <a:extLst>
              <a:ext uri="{FF2B5EF4-FFF2-40B4-BE49-F238E27FC236}">
                <a16:creationId xmlns:a16="http://schemas.microsoft.com/office/drawing/2014/main" id="{A1C2B673-3817-44D3-EF92-8D317AD2F04F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38" name="object 6">
            <a:extLst>
              <a:ext uri="{FF2B5EF4-FFF2-40B4-BE49-F238E27FC236}">
                <a16:creationId xmlns:a16="http://schemas.microsoft.com/office/drawing/2014/main" id="{B5628403-C54A-E209-6AB5-556723ABBD8A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E1E9B12-A81F-6A4F-04C8-88CA1E0C0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905B4334-C29D-A06A-652C-27D81AA3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pink and black timeline&#10;&#10;Description automatically generated with medium confidence">
            <a:extLst>
              <a:ext uri="{FF2B5EF4-FFF2-40B4-BE49-F238E27FC236}">
                <a16:creationId xmlns:a16="http://schemas.microsoft.com/office/drawing/2014/main" id="{0B3248F9-5816-95C6-43F9-C609352E5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98" y="-1"/>
            <a:ext cx="20189998" cy="11356871"/>
          </a:xfrm>
          <a:prstGeom prst="rect">
            <a:avLst/>
          </a:prstGeom>
        </p:spPr>
      </p:pic>
      <p:sp>
        <p:nvSpPr>
          <p:cNvPr id="46" name="textruta 11">
            <a:extLst>
              <a:ext uri="{FF2B5EF4-FFF2-40B4-BE49-F238E27FC236}">
                <a16:creationId xmlns:a16="http://schemas.microsoft.com/office/drawing/2014/main" id="{42975993-BCDF-60D6-79E5-5A2D5EC757EB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50" name="object 6">
            <a:extLst>
              <a:ext uri="{FF2B5EF4-FFF2-40B4-BE49-F238E27FC236}">
                <a16:creationId xmlns:a16="http://schemas.microsoft.com/office/drawing/2014/main" id="{F83E0FFE-3034-97E5-07E8-AC268B37C0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C4734B50-C47A-1168-5557-A010118FA6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90AA9DA0-288C-90A6-3098-CE79370D99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1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ruta 11">
            <a:extLst>
              <a:ext uri="{FF2B5EF4-FFF2-40B4-BE49-F238E27FC236}">
                <a16:creationId xmlns:a16="http://schemas.microsoft.com/office/drawing/2014/main" id="{4EC05B6A-2062-F782-53A8-76A39C3B6529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pic>
        <p:nvPicPr>
          <p:cNvPr id="70" name="Picture 69" descr="A close-up of a timeline&#10;&#10;Description automatically generated">
            <a:extLst>
              <a:ext uri="{FF2B5EF4-FFF2-40B4-BE49-F238E27FC236}">
                <a16:creationId xmlns:a16="http://schemas.microsoft.com/office/drawing/2014/main" id="{F83C8C4F-89BC-84C7-6571-0F323F253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1" name="textruta 11">
            <a:extLst>
              <a:ext uri="{FF2B5EF4-FFF2-40B4-BE49-F238E27FC236}">
                <a16:creationId xmlns:a16="http://schemas.microsoft.com/office/drawing/2014/main" id="{344F2E28-54E4-D7E3-1191-2F479DF030E1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2" name="object 6">
            <a:extLst>
              <a:ext uri="{FF2B5EF4-FFF2-40B4-BE49-F238E27FC236}">
                <a16:creationId xmlns:a16="http://schemas.microsoft.com/office/drawing/2014/main" id="{A0BBDB3F-1ED3-57AE-01B9-7922A1BB8D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3" name="object 7">
              <a:extLst>
                <a:ext uri="{FF2B5EF4-FFF2-40B4-BE49-F238E27FC236}">
                  <a16:creationId xmlns:a16="http://schemas.microsoft.com/office/drawing/2014/main" id="{F6195E4E-6D4B-7614-D954-B8C0B97F02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74" name="object 8">
              <a:extLst>
                <a:ext uri="{FF2B5EF4-FFF2-40B4-BE49-F238E27FC236}">
                  <a16:creationId xmlns:a16="http://schemas.microsoft.com/office/drawing/2014/main" id="{2977D288-E81A-1ABE-A3A2-9102D6C26E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person standing on a shelf&#10;&#10;Description automatically generated">
            <a:extLst>
              <a:ext uri="{FF2B5EF4-FFF2-40B4-BE49-F238E27FC236}">
                <a16:creationId xmlns:a16="http://schemas.microsoft.com/office/drawing/2014/main" id="{784E0170-3ECD-B412-AC2C-F4F6563AF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20104809" cy="11308953"/>
          </a:xfrm>
          <a:prstGeom prst="rect">
            <a:avLst/>
          </a:prstGeom>
        </p:spPr>
      </p:pic>
      <p:sp>
        <p:nvSpPr>
          <p:cNvPr id="82" name="textruta 11">
            <a:extLst>
              <a:ext uri="{FF2B5EF4-FFF2-40B4-BE49-F238E27FC236}">
                <a16:creationId xmlns:a16="http://schemas.microsoft.com/office/drawing/2014/main" id="{5DC7706F-2481-F85B-6A9E-ED3C0310129C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83" name="object 6">
            <a:extLst>
              <a:ext uri="{FF2B5EF4-FFF2-40B4-BE49-F238E27FC236}">
                <a16:creationId xmlns:a16="http://schemas.microsoft.com/office/drawing/2014/main" id="{7A045295-8688-36BB-0C2D-C9BC449C271E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84" name="object 7">
              <a:extLst>
                <a:ext uri="{FF2B5EF4-FFF2-40B4-BE49-F238E27FC236}">
                  <a16:creationId xmlns:a16="http://schemas.microsoft.com/office/drawing/2014/main" id="{2E49C2D0-E4AE-34C9-2380-7F6CBB1A73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5" name="object 8">
              <a:extLst>
                <a:ext uri="{FF2B5EF4-FFF2-40B4-BE49-F238E27FC236}">
                  <a16:creationId xmlns:a16="http://schemas.microsoft.com/office/drawing/2014/main" id="{3EDD3F85-B634-EAAB-FA08-B5CEB28855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62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uilding with a clock on it and a couple of people standing next to it&#10;&#10;Description automatically generated">
            <a:extLst>
              <a:ext uri="{FF2B5EF4-FFF2-40B4-BE49-F238E27FC236}">
                <a16:creationId xmlns:a16="http://schemas.microsoft.com/office/drawing/2014/main" id="{CD0C97D9-6D28-704F-7E8E-6DEA62E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262850" cy="11397851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4E0888E5-A22E-421E-0914-AC94ABD15A8A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B21DC3E-8A2E-5D4F-65A6-F7CF76045266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F959F3-1CD5-C07D-668E-6A2E5A3337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11D3608-F271-0776-FF51-ED90EBCF3C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07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D96E78B-B45B-00B2-A720-7D7011F56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3B7C73D8-F588-7CFB-2A38-59E85F681077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8F0DB73-7DD4-BFFB-0B0B-0D021A5176F0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A416080-12BE-F5CC-884A-386D8A47FC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2C327D-42D5-3C86-381C-761CB8C3E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63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1">
            <a:extLst>
              <a:ext uri="{FF2B5EF4-FFF2-40B4-BE49-F238E27FC236}">
                <a16:creationId xmlns:a16="http://schemas.microsoft.com/office/drawing/2014/main" id="{0C5E31F8-D93E-B89B-D2A7-3F73D59DC57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0D2F62F1-AACE-B266-8D76-0CFE21AB1352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AEB6030-1F5C-6975-F67D-FE8656642A4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22BD9BC-4048-38D0-1862-7A8BB1FA87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1192" y="1139010"/>
            <a:ext cx="8145780" cy="837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8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3513" y="3456313"/>
            <a:ext cx="4657725" cy="54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3513" y="4081948"/>
            <a:ext cx="8781415" cy="264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1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7669" y="-288925"/>
            <a:ext cx="20694319" cy="11887200"/>
            <a:chOff x="-333291" y="-296545"/>
            <a:chExt cx="20694319" cy="1188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0260" y="-150081"/>
              <a:ext cx="20491288" cy="115230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33291" y="-296545"/>
              <a:ext cx="8167311" cy="11887200"/>
            </a:xfrm>
            <a:custGeom>
              <a:avLst/>
              <a:gdLst/>
              <a:ahLst/>
              <a:cxnLst/>
              <a:rect l="l" t="t" r="r" b="b"/>
              <a:pathLst>
                <a:path w="7937500" h="11301730">
                  <a:moveTo>
                    <a:pt x="7937255" y="0"/>
                  </a:moveTo>
                  <a:lnTo>
                    <a:pt x="0" y="0"/>
                  </a:lnTo>
                  <a:lnTo>
                    <a:pt x="0" y="11301142"/>
                  </a:lnTo>
                  <a:lnTo>
                    <a:pt x="7937255" y="11301142"/>
                  </a:lnTo>
                  <a:lnTo>
                    <a:pt x="7937255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4655" y="1150221"/>
            <a:ext cx="5698490" cy="39160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sz="6400" spc="-10" dirty="0">
                <a:latin typeface="Arial Black"/>
                <a:cs typeface="Arial Black"/>
              </a:rPr>
              <a:t>Tillsammans </a:t>
            </a:r>
            <a:r>
              <a:rPr sz="6400" dirty="0">
                <a:latin typeface="Arial Black"/>
                <a:cs typeface="Arial Black"/>
              </a:rPr>
              <a:t>kan</a:t>
            </a:r>
            <a:r>
              <a:rPr sz="6400" spc="-10" dirty="0">
                <a:latin typeface="Arial Black"/>
                <a:cs typeface="Arial Black"/>
              </a:rPr>
              <a:t> </a:t>
            </a:r>
            <a:r>
              <a:rPr sz="6400" dirty="0">
                <a:latin typeface="Arial Black"/>
                <a:cs typeface="Arial Black"/>
              </a:rPr>
              <a:t>vi</a:t>
            </a:r>
            <a:r>
              <a:rPr sz="6400" spc="5" dirty="0">
                <a:latin typeface="Arial Black"/>
                <a:cs typeface="Arial Black"/>
              </a:rPr>
              <a:t> </a:t>
            </a:r>
            <a:r>
              <a:rPr sz="6400" spc="-20" dirty="0">
                <a:latin typeface="Arial Black"/>
                <a:cs typeface="Arial Black"/>
              </a:rPr>
              <a:t>skapa </a:t>
            </a:r>
            <a:r>
              <a:rPr sz="6400" dirty="0">
                <a:latin typeface="Arial Black"/>
                <a:cs typeface="Arial Black"/>
              </a:rPr>
              <a:t>god</a:t>
            </a:r>
            <a:r>
              <a:rPr sz="6400" spc="5" dirty="0">
                <a:latin typeface="Arial Black"/>
                <a:cs typeface="Arial Black"/>
              </a:rPr>
              <a:t> </a:t>
            </a:r>
            <a:r>
              <a:rPr sz="6400" spc="-10" dirty="0">
                <a:latin typeface="Arial Black"/>
                <a:cs typeface="Arial Black"/>
              </a:rPr>
              <a:t>hälsa </a:t>
            </a:r>
            <a:r>
              <a:rPr sz="6400" dirty="0">
                <a:latin typeface="Arial Black"/>
                <a:cs typeface="Arial Black"/>
              </a:rPr>
              <a:t>för</a:t>
            </a:r>
            <a:r>
              <a:rPr sz="6400" spc="5" dirty="0">
                <a:latin typeface="Arial Black"/>
                <a:cs typeface="Arial Black"/>
              </a:rPr>
              <a:t> </a:t>
            </a:r>
            <a:r>
              <a:rPr sz="6400" spc="-20" dirty="0">
                <a:latin typeface="Arial Black"/>
                <a:cs typeface="Arial Black"/>
              </a:rPr>
              <a:t>fler</a:t>
            </a:r>
            <a:endParaRPr sz="6400"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7356" y="5758159"/>
            <a:ext cx="1979930" cy="1651635"/>
            <a:chOff x="1177356" y="5758159"/>
            <a:chExt cx="1979930" cy="1651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FDF0A7-87DD-EDD3-1204-09EAD952E75F}"/>
              </a:ext>
            </a:extLst>
          </p:cNvPr>
          <p:cNvSpPr txBox="1"/>
          <p:nvPr/>
        </p:nvSpPr>
        <p:spPr>
          <a:xfrm>
            <a:off x="12940555" y="5019906"/>
            <a:ext cx="3005455" cy="12839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>
                <a:latin typeface="Arial" panose="020B0604020202020204" pitchFamily="34" charset="0"/>
                <a:cs typeface="Arial" panose="020B0604020202020204" pitchFamily="34" charset="0"/>
              </a:rPr>
              <a:t>riskgrupper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570F0F1-54A8-5343-627D-23E623BE34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2191" y="1817046"/>
            <a:ext cx="7727010" cy="776412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2E57DFB-2254-FB9B-C8B4-7D1C2C00E575}"/>
              </a:ext>
            </a:extLst>
          </p:cNvPr>
          <p:cNvSpPr txBox="1"/>
          <p:nvPr/>
        </p:nvSpPr>
        <p:spPr>
          <a:xfrm>
            <a:off x="7399589" y="8519283"/>
            <a:ext cx="183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397118-2A27-2D47-3E98-03C453752857}"/>
              </a:ext>
            </a:extLst>
          </p:cNvPr>
          <p:cNvSpPr txBox="1"/>
          <p:nvPr/>
        </p:nvSpPr>
        <p:spPr>
          <a:xfrm>
            <a:off x="7506999" y="6819020"/>
            <a:ext cx="1617345" cy="5806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80340">
              <a:lnSpc>
                <a:spcPct val="101200"/>
              </a:lnSpc>
              <a:spcBef>
                <a:spcPts val="65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Universellt förebyggande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4DA3F27-CCBE-A852-5F13-24B84DB16CEA}"/>
              </a:ext>
            </a:extLst>
          </p:cNvPr>
          <p:cNvSpPr txBox="1"/>
          <p:nvPr/>
        </p:nvSpPr>
        <p:spPr>
          <a:xfrm>
            <a:off x="7506999" y="4985097"/>
            <a:ext cx="1617345" cy="5806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00355">
              <a:lnSpc>
                <a:spcPct val="101200"/>
              </a:lnSpc>
              <a:spcBef>
                <a:spcPts val="65"/>
              </a:spcBef>
            </a:pPr>
            <a:r>
              <a:rPr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Selektivt förebyggande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44EFC55-4D0C-98D8-4C12-73D3525379C5}"/>
              </a:ext>
            </a:extLst>
          </p:cNvPr>
          <p:cNvSpPr txBox="1"/>
          <p:nvPr/>
        </p:nvSpPr>
        <p:spPr>
          <a:xfrm>
            <a:off x="7439807" y="2559213"/>
            <a:ext cx="1751964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49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Individuellt förebyggande, behandlande, rehabiliterande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3DD6628-B2F3-10CB-EB5E-1DF46BE4EE8E}"/>
              </a:ext>
            </a:extLst>
          </p:cNvPr>
          <p:cNvSpPr txBox="1"/>
          <p:nvPr/>
        </p:nvSpPr>
        <p:spPr>
          <a:xfrm>
            <a:off x="12940555" y="8362156"/>
            <a:ext cx="2711354" cy="102976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2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20" dirty="0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81D2CC-34BC-4A1B-B1E3-43F1F574B6D8}"/>
              </a:ext>
            </a:extLst>
          </p:cNvPr>
          <p:cNvSpPr txBox="1"/>
          <p:nvPr/>
        </p:nvSpPr>
        <p:spPr>
          <a:xfrm>
            <a:off x="12940555" y="6740270"/>
            <a:ext cx="3005455" cy="12839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2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524CE59-F001-A2A7-DE4A-A07845220EE4}"/>
              </a:ext>
            </a:extLst>
          </p:cNvPr>
          <p:cNvSpPr txBox="1"/>
          <p:nvPr/>
        </p:nvSpPr>
        <p:spPr>
          <a:xfrm>
            <a:off x="9425938" y="2400184"/>
            <a:ext cx="7727010" cy="196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  <a:tabLst>
                <a:tab pos="3366135" algn="l"/>
                <a:tab pos="3526790" algn="l"/>
              </a:tabLst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	  Riktar</a:t>
            </a:r>
            <a:r>
              <a:rPr lang="sv-SE" sz="19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>
                <a:latin typeface="Arial" panose="020B0604020202020204" pitchFamily="34" charset="0"/>
                <a:cs typeface="Arial" panose="020B0604020202020204" pitchFamily="34" charset="0"/>
              </a:rPr>
              <a:t>individer/grupper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6790" marR="137795">
              <a:lnSpc>
                <a:spcPts val="2280"/>
              </a:lnSpc>
              <a:spcBef>
                <a:spcPts val="75"/>
              </a:spcBef>
            </a:pP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individer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utvecklat problem eller befinner sig i riskzon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795"/>
              </a:spcBef>
              <a:buChar char="-"/>
              <a:tabLst>
                <a:tab pos="3629025" algn="l"/>
              </a:tabLst>
            </a:pP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Öka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Åtgärda,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behandla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rehabilitera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E7DFA94-8655-2DE3-0BA4-86701BF1AAC6}"/>
              </a:ext>
            </a:extLst>
          </p:cNvPr>
          <p:cNvSpPr txBox="1"/>
          <p:nvPr/>
        </p:nvSpPr>
        <p:spPr>
          <a:xfrm>
            <a:off x="370665" y="8802530"/>
            <a:ext cx="259715" cy="2029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Insatsnivåer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195B358-4EA1-FD16-4C87-3A51EF8C3A8B}"/>
              </a:ext>
            </a:extLst>
          </p:cNvPr>
          <p:cNvSpPr/>
          <p:nvPr/>
        </p:nvSpPr>
        <p:spPr>
          <a:xfrm>
            <a:off x="9591038" y="2559212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ADBCDB11-0A71-CA97-EA43-4A22AA86E076}"/>
              </a:ext>
            </a:extLst>
          </p:cNvPr>
          <p:cNvSpPr/>
          <p:nvPr/>
        </p:nvSpPr>
        <p:spPr>
          <a:xfrm>
            <a:off x="9591038" y="7038222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01A6B47-5486-82FC-B778-013D770CCCAF}"/>
              </a:ext>
            </a:extLst>
          </p:cNvPr>
          <p:cNvSpPr/>
          <p:nvPr/>
        </p:nvSpPr>
        <p:spPr>
          <a:xfrm>
            <a:off x="9591038" y="5317910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F680B0E-8F34-E6FB-1D93-19269DEC0EBD}"/>
              </a:ext>
            </a:extLst>
          </p:cNvPr>
          <p:cNvSpPr/>
          <p:nvPr/>
        </p:nvSpPr>
        <p:spPr>
          <a:xfrm>
            <a:off x="9591038" y="8650046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5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EA06AF-E329-F3EF-1BE2-918C03906635}"/>
              </a:ext>
            </a:extLst>
          </p:cNvPr>
          <p:cNvSpPr txBox="1"/>
          <p:nvPr/>
        </p:nvSpPr>
        <p:spPr>
          <a:xfrm>
            <a:off x="2859554" y="4803045"/>
            <a:ext cx="3337560" cy="4070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2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262255">
              <a:lnSpc>
                <a:spcPts val="14069"/>
              </a:lnSpc>
              <a:spcBef>
                <a:spcPts val="145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Förebyggande Hälsofrämjande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FD79274-4E4E-7335-98B1-ECF3AC3834A2}"/>
              </a:ext>
            </a:extLst>
          </p:cNvPr>
          <p:cNvSpPr txBox="1"/>
          <p:nvPr/>
        </p:nvSpPr>
        <p:spPr>
          <a:xfrm>
            <a:off x="3289132" y="2576771"/>
            <a:ext cx="247840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Åtgärdande</a:t>
            </a:r>
            <a:endParaRPr sz="3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232BD41-2838-5F80-6DFB-06F721645083}"/>
              </a:ext>
            </a:extLst>
          </p:cNvPr>
          <p:cNvSpPr txBox="1"/>
          <p:nvPr/>
        </p:nvSpPr>
        <p:spPr>
          <a:xfrm>
            <a:off x="11938827" y="4158757"/>
            <a:ext cx="6311265" cy="5214889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sv-SE" sz="3450" b="1" spc="-10">
                <a:latin typeface="Arial" panose="020B0604020202020204" pitchFamily="34" charset="0"/>
                <a:cs typeface="Arial" panose="020B0604020202020204" pitchFamily="34" charset="0"/>
              </a:rPr>
              <a:t>Selektivt</a:t>
            </a:r>
            <a:endParaRPr lang="sv-SE" sz="34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71575">
              <a:lnSpc>
                <a:spcPct val="115700"/>
              </a:lnSpc>
              <a:spcBef>
                <a:spcPts val="15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undergrupper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särskilt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utsatta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flera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frisk-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sv-SE"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</a:t>
            </a:r>
            <a:endParaRPr lang="sv-SE"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92810">
              <a:lnSpc>
                <a:spcPct val="115700"/>
              </a:lnSpc>
              <a:spcBef>
                <a:spcPts val="160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hänsyn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skillnader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grupper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utan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oavsett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risk.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5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frisk-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sv-SE"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</a:t>
            </a:r>
            <a:endParaRPr lang="sv-SE"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hälsa.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frisk-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FCB02A2-4857-6D2C-CDAA-0EF279712E1B}"/>
              </a:ext>
            </a:extLst>
          </p:cNvPr>
          <p:cNvSpPr txBox="1">
            <a:spLocks/>
          </p:cNvSpPr>
          <p:nvPr/>
        </p:nvSpPr>
        <p:spPr>
          <a:xfrm>
            <a:off x="11938948" y="1988630"/>
            <a:ext cx="5414010" cy="16992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70"/>
              </a:spcBef>
            </a:pPr>
            <a:r>
              <a:rPr lang="sv-SE" sz="3450" b="1" spc="-10">
                <a:latin typeface="Arial" panose="020B0604020202020204" pitchFamily="34" charset="0"/>
                <a:cs typeface="Arial" panose="020B0604020202020204" pitchFamily="34" charset="0"/>
              </a:rPr>
              <a:t>Indikerat</a:t>
            </a:r>
            <a:endParaRPr lang="sv-SE" sz="34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5700"/>
              </a:lnSpc>
              <a:spcBef>
                <a:spcPts val="15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i="1" dirty="0">
                <a:latin typeface="Arial" panose="020B0604020202020204" pitchFamily="34" charset="0"/>
                <a:cs typeface="Arial" panose="020B0604020202020204" pitchFamily="34" charset="0"/>
              </a:rPr>
              <a:t>individer</a:t>
            </a:r>
            <a:r>
              <a:rPr lang="sv-SE" sz="1900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identifierats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befinner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riskzon.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frisk-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28A57F8-9F0F-9B28-9C4D-6374124D35D7}"/>
              </a:ext>
            </a:extLst>
          </p:cNvPr>
          <p:cNvSpPr/>
          <p:nvPr/>
        </p:nvSpPr>
        <p:spPr>
          <a:xfrm>
            <a:off x="8230269" y="1745569"/>
            <a:ext cx="1190625" cy="2432685"/>
          </a:xfrm>
          <a:custGeom>
            <a:avLst/>
            <a:gdLst/>
            <a:ahLst/>
            <a:cxnLst/>
            <a:rect l="l" t="t" r="r" b="b"/>
            <a:pathLst>
              <a:path w="1190625" h="2432685">
                <a:moveTo>
                  <a:pt x="597479" y="0"/>
                </a:moveTo>
                <a:lnTo>
                  <a:pt x="0" y="2432072"/>
                </a:lnTo>
                <a:lnTo>
                  <a:pt x="1190319" y="2432072"/>
                </a:lnTo>
                <a:lnTo>
                  <a:pt x="597479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A89AC73-74BD-D446-3052-6FAD7C2CF2F9}"/>
              </a:ext>
            </a:extLst>
          </p:cNvPr>
          <p:cNvSpPr/>
          <p:nvPr/>
        </p:nvSpPr>
        <p:spPr>
          <a:xfrm>
            <a:off x="6944281" y="7927523"/>
            <a:ext cx="3777615" cy="1520825"/>
          </a:xfrm>
          <a:custGeom>
            <a:avLst/>
            <a:gdLst/>
            <a:ahLst/>
            <a:cxnLst/>
            <a:rect l="l" t="t" r="r" b="b"/>
            <a:pathLst>
              <a:path w="3777615" h="1520825">
                <a:moveTo>
                  <a:pt x="3411372" y="0"/>
                </a:moveTo>
                <a:lnTo>
                  <a:pt x="373192" y="0"/>
                </a:lnTo>
                <a:lnTo>
                  <a:pt x="0" y="1520320"/>
                </a:lnTo>
                <a:lnTo>
                  <a:pt x="3777141" y="1520320"/>
                </a:lnTo>
                <a:lnTo>
                  <a:pt x="3411372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87A2C6A-955F-0511-F591-8402610298D8}"/>
              </a:ext>
            </a:extLst>
          </p:cNvPr>
          <p:cNvSpPr/>
          <p:nvPr/>
        </p:nvSpPr>
        <p:spPr>
          <a:xfrm>
            <a:off x="7798438" y="4472538"/>
            <a:ext cx="2054225" cy="1460500"/>
          </a:xfrm>
          <a:custGeom>
            <a:avLst/>
            <a:gdLst/>
            <a:ahLst/>
            <a:cxnLst/>
            <a:rect l="l" t="t" r="r" b="b"/>
            <a:pathLst>
              <a:path w="2054225" h="1460500">
                <a:moveTo>
                  <a:pt x="1698241" y="0"/>
                </a:moveTo>
                <a:lnTo>
                  <a:pt x="355737" y="0"/>
                </a:lnTo>
                <a:lnTo>
                  <a:pt x="0" y="1460363"/>
                </a:lnTo>
                <a:lnTo>
                  <a:pt x="2053989" y="1460363"/>
                </a:lnTo>
                <a:lnTo>
                  <a:pt x="1698241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CA2D60E-6AC9-D6CF-5C7B-0AF0FB067E66}"/>
              </a:ext>
            </a:extLst>
          </p:cNvPr>
          <p:cNvSpPr/>
          <p:nvPr/>
        </p:nvSpPr>
        <p:spPr>
          <a:xfrm>
            <a:off x="7385880" y="6227803"/>
            <a:ext cx="2879725" cy="1405255"/>
          </a:xfrm>
          <a:custGeom>
            <a:avLst/>
            <a:gdLst/>
            <a:ahLst/>
            <a:cxnLst/>
            <a:rect l="l" t="t" r="r" b="b"/>
            <a:pathLst>
              <a:path w="2879725" h="1405254">
                <a:moveTo>
                  <a:pt x="2540959" y="0"/>
                </a:moveTo>
                <a:lnTo>
                  <a:pt x="345570" y="0"/>
                </a:lnTo>
                <a:lnTo>
                  <a:pt x="0" y="1404815"/>
                </a:lnTo>
                <a:lnTo>
                  <a:pt x="2879106" y="1404815"/>
                </a:lnTo>
                <a:lnTo>
                  <a:pt x="2540959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1789F4B-11D6-2076-A918-4DB1489D34BC}"/>
              </a:ext>
            </a:extLst>
          </p:cNvPr>
          <p:cNvSpPr txBox="1"/>
          <p:nvPr/>
        </p:nvSpPr>
        <p:spPr>
          <a:xfrm>
            <a:off x="385507" y="6838220"/>
            <a:ext cx="259715" cy="40087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6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Indikerat,</a:t>
            </a:r>
            <a:r>
              <a:rPr sz="1650" b="1" spc="-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selektivt</a:t>
            </a:r>
            <a:r>
              <a:rPr sz="1650" b="1" spc="-5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&amp;</a:t>
            </a:r>
            <a:r>
              <a:rPr sz="1650" b="1" spc="-5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universiellt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88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DEEE5E-33C8-06C7-AEF2-9ADC2A8AA3D0}"/>
              </a:ext>
            </a:extLst>
          </p:cNvPr>
          <p:cNvSpPr/>
          <p:nvPr/>
        </p:nvSpPr>
        <p:spPr>
          <a:xfrm>
            <a:off x="8451887" y="4499626"/>
            <a:ext cx="2914015" cy="2840990"/>
          </a:xfrm>
          <a:custGeom>
            <a:avLst/>
            <a:gdLst/>
            <a:ahLst/>
            <a:cxnLst/>
            <a:rect l="l" t="t" r="r" b="b"/>
            <a:pathLst>
              <a:path w="2914015" h="2840990">
                <a:moveTo>
                  <a:pt x="2105161" y="0"/>
                </a:moveTo>
                <a:lnTo>
                  <a:pt x="808467" y="0"/>
                </a:lnTo>
                <a:lnTo>
                  <a:pt x="0" y="1013791"/>
                </a:lnTo>
                <a:lnTo>
                  <a:pt x="288535" y="2277972"/>
                </a:lnTo>
                <a:lnTo>
                  <a:pt x="1456814" y="2840583"/>
                </a:lnTo>
                <a:lnTo>
                  <a:pt x="2625092" y="2277972"/>
                </a:lnTo>
                <a:lnTo>
                  <a:pt x="2913628" y="1013791"/>
                </a:lnTo>
                <a:lnTo>
                  <a:pt x="2105161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3B0BA19-052B-CBFB-566D-C479594F93EE}"/>
              </a:ext>
            </a:extLst>
          </p:cNvPr>
          <p:cNvSpPr txBox="1"/>
          <p:nvPr/>
        </p:nvSpPr>
        <p:spPr>
          <a:xfrm>
            <a:off x="8670382" y="669710"/>
            <a:ext cx="2519045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1155" marR="5080" indent="-339090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ANDT–problematik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1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08A9601-4BED-AB87-8CD2-9272497F016D}"/>
              </a:ext>
            </a:extLst>
          </p:cNvPr>
          <p:cNvSpPr txBox="1"/>
          <p:nvPr/>
        </p:nvSpPr>
        <p:spPr>
          <a:xfrm>
            <a:off x="4356238" y="6494637"/>
            <a:ext cx="902969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985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Fysisk ohälsa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AE77DF6-C1F2-4C5C-68EE-FF87C29306D9}"/>
              </a:ext>
            </a:extLst>
          </p:cNvPr>
          <p:cNvSpPr txBox="1"/>
          <p:nvPr/>
        </p:nvSpPr>
        <p:spPr>
          <a:xfrm>
            <a:off x="11139982" y="9761151"/>
            <a:ext cx="164274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8EE7F99-66E3-55CF-EE53-EFA10353D5E1}"/>
              </a:ext>
            </a:extLst>
          </p:cNvPr>
          <p:cNvSpPr txBox="1"/>
          <p:nvPr/>
        </p:nvSpPr>
        <p:spPr>
          <a:xfrm>
            <a:off x="6870049" y="9761151"/>
            <a:ext cx="2350770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 marR="5080" indent="-76835">
              <a:lnSpc>
                <a:spcPct val="101499"/>
              </a:lnSpc>
              <a:spcBef>
                <a:spcPts val="90"/>
              </a:spcBef>
            </a:pP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1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sysslolöshet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6461700-45DA-97CF-57A4-AA282F8D3515}"/>
              </a:ext>
            </a:extLst>
          </p:cNvPr>
          <p:cNvSpPr txBox="1"/>
          <p:nvPr/>
        </p:nvSpPr>
        <p:spPr>
          <a:xfrm>
            <a:off x="13446295" y="2546325"/>
            <a:ext cx="1057275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9535" marR="5080" indent="-77470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97ADD2E-6402-D518-3324-5F42CC0138AC}"/>
              </a:ext>
            </a:extLst>
          </p:cNvPr>
          <p:cNvSpPr txBox="1"/>
          <p:nvPr/>
        </p:nvSpPr>
        <p:spPr>
          <a:xfrm>
            <a:off x="5712878" y="2546325"/>
            <a:ext cx="154940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69E28C6-4FDA-2D99-4E28-00BFD6017BE2}"/>
              </a:ext>
            </a:extLst>
          </p:cNvPr>
          <p:cNvSpPr txBox="1"/>
          <p:nvPr/>
        </p:nvSpPr>
        <p:spPr>
          <a:xfrm>
            <a:off x="14242493" y="6610144"/>
            <a:ext cx="61087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A60907-BE6E-1329-58FC-EA8778A05341}"/>
              </a:ext>
            </a:extLst>
          </p:cNvPr>
          <p:cNvSpPr txBox="1"/>
          <p:nvPr/>
        </p:nvSpPr>
        <p:spPr>
          <a:xfrm>
            <a:off x="9144604" y="5204945"/>
            <a:ext cx="1528445" cy="138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ts val="2700"/>
              </a:lnSpc>
              <a:spcBef>
                <a:spcPts val="100"/>
              </a:spcBef>
            </a:pP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Goda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205" marR="179705" indent="-184150">
              <a:lnSpc>
                <a:spcPts val="2700"/>
              </a:lnSpc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uppväxt- villkor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EEE728E-9E9E-E0F1-147F-3E3DEF16FD00}"/>
              </a:ext>
            </a:extLst>
          </p:cNvPr>
          <p:cNvSpPr txBox="1"/>
          <p:nvPr/>
        </p:nvSpPr>
        <p:spPr>
          <a:xfrm>
            <a:off x="16779653" y="8105685"/>
            <a:ext cx="2146300" cy="163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6540">
              <a:lnSpc>
                <a:spcPct val="101200"/>
              </a:lnSpc>
              <a:spcBef>
                <a:spcPts val="9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 förebyggande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145"/>
              </a:spcBef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8EE567A-2162-04A5-BD97-4C878C66C781}"/>
              </a:ext>
            </a:extLst>
          </p:cNvPr>
          <p:cNvSpPr/>
          <p:nvPr/>
        </p:nvSpPr>
        <p:spPr>
          <a:xfrm>
            <a:off x="15854729" y="805229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5BEA473-B760-0AFA-8861-40812EE81D24}"/>
              </a:ext>
            </a:extLst>
          </p:cNvPr>
          <p:cNvSpPr/>
          <p:nvPr/>
        </p:nvSpPr>
        <p:spPr>
          <a:xfrm>
            <a:off x="15854729" y="9201187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B1ADB28-507F-7F59-9F04-2111A6B83C02}"/>
              </a:ext>
            </a:extLst>
          </p:cNvPr>
          <p:cNvSpPr txBox="1"/>
          <p:nvPr/>
        </p:nvSpPr>
        <p:spPr>
          <a:xfrm>
            <a:off x="16779653" y="6971555"/>
            <a:ext cx="1894205" cy="67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Selektivt förebyggande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3094C92-2BC0-F1C7-0638-5D1D13F38723}"/>
              </a:ext>
            </a:extLst>
          </p:cNvPr>
          <p:cNvSpPr/>
          <p:nvPr/>
        </p:nvSpPr>
        <p:spPr>
          <a:xfrm>
            <a:off x="15854729" y="692033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4A9AF32-E458-D7B1-5DD8-EACC0F96208D}"/>
              </a:ext>
            </a:extLst>
          </p:cNvPr>
          <p:cNvSpPr txBox="1"/>
          <p:nvPr/>
        </p:nvSpPr>
        <p:spPr>
          <a:xfrm>
            <a:off x="16777073" y="6053654"/>
            <a:ext cx="159639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Åtgärdande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DF597A1-9615-8D8A-3DA9-7DC59EBEB3AF}"/>
              </a:ext>
            </a:extLst>
          </p:cNvPr>
          <p:cNvSpPr/>
          <p:nvPr/>
        </p:nvSpPr>
        <p:spPr>
          <a:xfrm>
            <a:off x="15854729" y="5875678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8295E81-46EE-7C9E-D4DE-DFFE98AD3376}"/>
              </a:ext>
            </a:extLst>
          </p:cNvPr>
          <p:cNvSpPr txBox="1"/>
          <p:nvPr/>
        </p:nvSpPr>
        <p:spPr>
          <a:xfrm>
            <a:off x="385507" y="8141891"/>
            <a:ext cx="2597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Preventionstjärnan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5BB0033-A3C2-4D8B-E6BF-70968E38BFA5}"/>
              </a:ext>
            </a:extLst>
          </p:cNvPr>
          <p:cNvSpPr/>
          <p:nvPr/>
        </p:nvSpPr>
        <p:spPr>
          <a:xfrm>
            <a:off x="9664497" y="1622987"/>
            <a:ext cx="488950" cy="1184275"/>
          </a:xfrm>
          <a:custGeom>
            <a:avLst/>
            <a:gdLst/>
            <a:ahLst/>
            <a:cxnLst/>
            <a:rect l="l" t="t" r="r" b="b"/>
            <a:pathLst>
              <a:path w="488950" h="1184275">
                <a:moveTo>
                  <a:pt x="245259" y="0"/>
                </a:moveTo>
                <a:lnTo>
                  <a:pt x="0" y="1184026"/>
                </a:lnTo>
                <a:lnTo>
                  <a:pt x="488403" y="1184026"/>
                </a:lnTo>
                <a:lnTo>
                  <a:pt x="245259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9745908-CDCE-5A10-380F-3F16B84065F2}"/>
              </a:ext>
            </a:extLst>
          </p:cNvPr>
          <p:cNvSpPr/>
          <p:nvPr/>
        </p:nvSpPr>
        <p:spPr>
          <a:xfrm>
            <a:off x="9468028" y="2900721"/>
            <a:ext cx="881380" cy="690245"/>
          </a:xfrm>
          <a:custGeom>
            <a:avLst/>
            <a:gdLst/>
            <a:ahLst/>
            <a:cxnLst/>
            <a:rect l="l" t="t" r="r" b="b"/>
            <a:pathLst>
              <a:path w="881379" h="690245">
                <a:moveTo>
                  <a:pt x="692921" y="0"/>
                </a:moveTo>
                <a:lnTo>
                  <a:pt x="188423" y="0"/>
                </a:lnTo>
                <a:lnTo>
                  <a:pt x="0" y="690219"/>
                </a:lnTo>
                <a:lnTo>
                  <a:pt x="881344" y="690219"/>
                </a:lnTo>
                <a:lnTo>
                  <a:pt x="692921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9B07623B-A588-18ED-9F3E-DAF2E559CA26}"/>
              </a:ext>
            </a:extLst>
          </p:cNvPr>
          <p:cNvGrpSpPr/>
          <p:nvPr/>
        </p:nvGrpSpPr>
        <p:grpSpPr>
          <a:xfrm>
            <a:off x="5794326" y="3173536"/>
            <a:ext cx="8248015" cy="6476365"/>
            <a:chOff x="5794326" y="3173536"/>
            <a:chExt cx="8248015" cy="64763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B74D588-7486-5A38-1DD3-580570F67C21}"/>
                </a:ext>
              </a:extLst>
            </p:cNvPr>
            <p:cNvSpPr/>
            <p:nvPr/>
          </p:nvSpPr>
          <p:spPr>
            <a:xfrm>
              <a:off x="12118404" y="3173545"/>
              <a:ext cx="1923414" cy="3604895"/>
            </a:xfrm>
            <a:custGeom>
              <a:avLst/>
              <a:gdLst/>
              <a:ahLst/>
              <a:cxnLst/>
              <a:rect l="l" t="t" r="r" b="b"/>
              <a:pathLst>
                <a:path w="1923415" h="3604895">
                  <a:moveTo>
                    <a:pt x="1074496" y="0"/>
                  </a:moveTo>
                  <a:lnTo>
                    <a:pt x="0" y="554545"/>
                  </a:lnTo>
                  <a:lnTo>
                    <a:pt x="307352" y="934097"/>
                  </a:lnTo>
                  <a:lnTo>
                    <a:pt x="1074496" y="0"/>
                  </a:lnTo>
                  <a:close/>
                </a:path>
                <a:path w="1923415" h="3604895">
                  <a:moveTo>
                    <a:pt x="1923376" y="3604641"/>
                  </a:moveTo>
                  <a:lnTo>
                    <a:pt x="818324" y="3113760"/>
                  </a:lnTo>
                  <a:lnTo>
                    <a:pt x="714717" y="3591026"/>
                  </a:lnTo>
                  <a:lnTo>
                    <a:pt x="1923376" y="3604641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BD9FCDA-700A-47CD-63C0-3793E8D653C8}"/>
                </a:ext>
              </a:extLst>
            </p:cNvPr>
            <p:cNvSpPr/>
            <p:nvPr/>
          </p:nvSpPr>
          <p:spPr>
            <a:xfrm>
              <a:off x="11385486" y="3780808"/>
              <a:ext cx="1461770" cy="3009900"/>
            </a:xfrm>
            <a:custGeom>
              <a:avLst/>
              <a:gdLst/>
              <a:ahLst/>
              <a:cxnLst/>
              <a:rect l="l" t="t" r="r" b="b"/>
              <a:pathLst>
                <a:path w="1461770" h="3009900">
                  <a:moveTo>
                    <a:pt x="972464" y="392061"/>
                  </a:moveTo>
                  <a:lnTo>
                    <a:pt x="654977" y="0"/>
                  </a:lnTo>
                  <a:lnTo>
                    <a:pt x="0" y="287959"/>
                  </a:lnTo>
                  <a:lnTo>
                    <a:pt x="554634" y="972870"/>
                  </a:lnTo>
                  <a:lnTo>
                    <a:pt x="972464" y="392061"/>
                  </a:lnTo>
                  <a:close/>
                </a:path>
                <a:path w="1461770" h="3009900">
                  <a:moveTo>
                    <a:pt x="1461389" y="2478735"/>
                  </a:moveTo>
                  <a:lnTo>
                    <a:pt x="826871" y="2148167"/>
                  </a:lnTo>
                  <a:lnTo>
                    <a:pt x="639864" y="3009430"/>
                  </a:lnTo>
                  <a:lnTo>
                    <a:pt x="1354340" y="2971749"/>
                  </a:lnTo>
                  <a:lnTo>
                    <a:pt x="1461389" y="247873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A683AD3-5DE7-D6EB-6E3E-85A683EEDAD1}"/>
                </a:ext>
              </a:extLst>
            </p:cNvPr>
            <p:cNvSpPr/>
            <p:nvPr/>
          </p:nvSpPr>
          <p:spPr>
            <a:xfrm>
              <a:off x="9280334" y="3684695"/>
              <a:ext cx="2842895" cy="3117850"/>
            </a:xfrm>
            <a:custGeom>
              <a:avLst/>
              <a:gdLst/>
              <a:ahLst/>
              <a:cxnLst/>
              <a:rect l="l" t="t" r="r" b="b"/>
              <a:pathLst>
                <a:path w="2842895" h="3117850">
                  <a:moveTo>
                    <a:pt x="1256728" y="713943"/>
                  </a:moveTo>
                  <a:lnTo>
                    <a:pt x="1076312" y="0"/>
                  </a:lnTo>
                  <a:lnTo>
                    <a:pt x="177139" y="0"/>
                  </a:lnTo>
                  <a:lnTo>
                    <a:pt x="0" y="713943"/>
                  </a:lnTo>
                  <a:lnTo>
                    <a:pt x="1256728" y="713943"/>
                  </a:lnTo>
                  <a:close/>
                </a:path>
                <a:path w="2842895" h="3117850">
                  <a:moveTo>
                    <a:pt x="2591562" y="1133627"/>
                  </a:moveTo>
                  <a:lnTo>
                    <a:pt x="2025675" y="434848"/>
                  </a:lnTo>
                  <a:lnTo>
                    <a:pt x="1359369" y="746455"/>
                  </a:lnTo>
                  <a:lnTo>
                    <a:pt x="2150237" y="1723136"/>
                  </a:lnTo>
                  <a:lnTo>
                    <a:pt x="2591562" y="1133627"/>
                  </a:lnTo>
                  <a:close/>
                </a:path>
                <a:path w="2842895" h="3117850">
                  <a:moveTo>
                    <a:pt x="2842653" y="2214067"/>
                  </a:moveTo>
                  <a:lnTo>
                    <a:pt x="2182533" y="1889480"/>
                  </a:lnTo>
                  <a:lnTo>
                    <a:pt x="1915896" y="3117596"/>
                  </a:lnTo>
                  <a:lnTo>
                    <a:pt x="2651887" y="3092767"/>
                  </a:lnTo>
                  <a:lnTo>
                    <a:pt x="2842653" y="2214067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419A6E1-1FF7-3D7D-5A7D-0385AF27A83D}"/>
                </a:ext>
              </a:extLst>
            </p:cNvPr>
            <p:cNvSpPr/>
            <p:nvPr/>
          </p:nvSpPr>
          <p:spPr>
            <a:xfrm>
              <a:off x="6609664" y="3199632"/>
              <a:ext cx="1075055" cy="934719"/>
            </a:xfrm>
            <a:custGeom>
              <a:avLst/>
              <a:gdLst/>
              <a:ahLst/>
              <a:cxnLst/>
              <a:rect l="l" t="t" r="r" b="b"/>
              <a:pathLst>
                <a:path w="1075054" h="934720">
                  <a:moveTo>
                    <a:pt x="0" y="0"/>
                  </a:moveTo>
                  <a:lnTo>
                    <a:pt x="767138" y="934097"/>
                  </a:lnTo>
                  <a:lnTo>
                    <a:pt x="1074490" y="554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E4F6BDF9-C735-CD8B-12A3-63B750BF77AF}"/>
                </a:ext>
              </a:extLst>
            </p:cNvPr>
            <p:cNvSpPr/>
            <p:nvPr/>
          </p:nvSpPr>
          <p:spPr>
            <a:xfrm>
              <a:off x="7444577" y="3806904"/>
              <a:ext cx="972819" cy="973455"/>
            </a:xfrm>
            <a:custGeom>
              <a:avLst/>
              <a:gdLst/>
              <a:ahLst/>
              <a:cxnLst/>
              <a:rect l="l" t="t" r="r" b="b"/>
              <a:pathLst>
                <a:path w="972820" h="973454">
                  <a:moveTo>
                    <a:pt x="317477" y="0"/>
                  </a:moveTo>
                  <a:lnTo>
                    <a:pt x="0" y="392061"/>
                  </a:lnTo>
                  <a:lnTo>
                    <a:pt x="417830" y="972870"/>
                  </a:lnTo>
                  <a:lnTo>
                    <a:pt x="972462" y="287949"/>
                  </a:lnTo>
                  <a:lnTo>
                    <a:pt x="31747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EB6BDDF-0BA2-E933-1800-7B7395A6F5E2}"/>
                </a:ext>
              </a:extLst>
            </p:cNvPr>
            <p:cNvSpPr/>
            <p:nvPr/>
          </p:nvSpPr>
          <p:spPr>
            <a:xfrm>
              <a:off x="7930652" y="4145631"/>
              <a:ext cx="1232535" cy="1288415"/>
            </a:xfrm>
            <a:custGeom>
              <a:avLst/>
              <a:gdLst/>
              <a:ahLst/>
              <a:cxnLst/>
              <a:rect l="l" t="t" r="r" b="b"/>
              <a:pathLst>
                <a:path w="1232534" h="1288414">
                  <a:moveTo>
                    <a:pt x="565878" y="0"/>
                  </a:moveTo>
                  <a:lnTo>
                    <a:pt x="0" y="698785"/>
                  </a:lnTo>
                  <a:lnTo>
                    <a:pt x="441316" y="1288285"/>
                  </a:lnTo>
                  <a:lnTo>
                    <a:pt x="1232192" y="311613"/>
                  </a:lnTo>
                  <a:lnTo>
                    <a:pt x="56587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0ADF4D4-42CC-CA87-1F03-1BFF37924797}"/>
                </a:ext>
              </a:extLst>
            </p:cNvPr>
            <p:cNvSpPr/>
            <p:nvPr/>
          </p:nvSpPr>
          <p:spPr>
            <a:xfrm>
              <a:off x="5794326" y="6299094"/>
              <a:ext cx="1208405" cy="505459"/>
            </a:xfrm>
            <a:custGeom>
              <a:avLst/>
              <a:gdLst/>
              <a:ahLst/>
              <a:cxnLst/>
              <a:rect l="l" t="t" r="r" b="b"/>
              <a:pathLst>
                <a:path w="1208404" h="505459">
                  <a:moveTo>
                    <a:pt x="1098500" y="0"/>
                  </a:moveTo>
                  <a:lnTo>
                    <a:pt x="0" y="505324"/>
                  </a:lnTo>
                  <a:lnTo>
                    <a:pt x="1208361" y="475880"/>
                  </a:lnTo>
                  <a:lnTo>
                    <a:pt x="109850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E451AE4C-0A28-5CA8-DD5B-98A727A56731}"/>
                </a:ext>
              </a:extLst>
            </p:cNvPr>
            <p:cNvSpPr/>
            <p:nvPr/>
          </p:nvSpPr>
          <p:spPr>
            <a:xfrm>
              <a:off x="6982324" y="5931324"/>
              <a:ext cx="828675" cy="859155"/>
            </a:xfrm>
            <a:custGeom>
              <a:avLst/>
              <a:gdLst/>
              <a:ahLst/>
              <a:cxnLst/>
              <a:rect l="l" t="t" r="r" b="b"/>
              <a:pathLst>
                <a:path w="828675" h="859154">
                  <a:moveTo>
                    <a:pt x="630127" y="0"/>
                  </a:moveTo>
                  <a:lnTo>
                    <a:pt x="0" y="338858"/>
                  </a:lnTo>
                  <a:lnTo>
                    <a:pt x="113504" y="830424"/>
                  </a:lnTo>
                  <a:lnTo>
                    <a:pt x="828383" y="858748"/>
                  </a:lnTo>
                  <a:lnTo>
                    <a:pt x="63012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BF435AA-E8A4-7AFA-DBDE-5630C7477A42}"/>
                </a:ext>
              </a:extLst>
            </p:cNvPr>
            <p:cNvSpPr/>
            <p:nvPr/>
          </p:nvSpPr>
          <p:spPr>
            <a:xfrm>
              <a:off x="7701417" y="5566750"/>
              <a:ext cx="938530" cy="1224915"/>
            </a:xfrm>
            <a:custGeom>
              <a:avLst/>
              <a:gdLst/>
              <a:ahLst/>
              <a:cxnLst/>
              <a:rect l="l" t="t" r="r" b="b"/>
              <a:pathLst>
                <a:path w="938529" h="1224915">
                  <a:moveTo>
                    <a:pt x="655781" y="0"/>
                  </a:moveTo>
                  <a:lnTo>
                    <a:pt x="0" y="333204"/>
                  </a:lnTo>
                  <a:lnTo>
                    <a:pt x="202255" y="1209334"/>
                  </a:lnTo>
                  <a:lnTo>
                    <a:pt x="938494" y="1224517"/>
                  </a:lnTo>
                  <a:lnTo>
                    <a:pt x="655781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7547B83-9BBA-9545-7CFA-746F0426E71E}"/>
                </a:ext>
              </a:extLst>
            </p:cNvPr>
            <p:cNvSpPr/>
            <p:nvPr/>
          </p:nvSpPr>
          <p:spPr>
            <a:xfrm>
              <a:off x="8044866" y="8473039"/>
              <a:ext cx="3711575" cy="1177290"/>
            </a:xfrm>
            <a:custGeom>
              <a:avLst/>
              <a:gdLst/>
              <a:ahLst/>
              <a:cxnLst/>
              <a:rect l="l" t="t" r="r" b="b"/>
              <a:pathLst>
                <a:path w="3711575" h="1177290">
                  <a:moveTo>
                    <a:pt x="741756" y="216001"/>
                  </a:moveTo>
                  <a:lnTo>
                    <a:pt x="303720" y="0"/>
                  </a:lnTo>
                  <a:lnTo>
                    <a:pt x="0" y="1170406"/>
                  </a:lnTo>
                  <a:lnTo>
                    <a:pt x="741756" y="216001"/>
                  </a:lnTo>
                  <a:close/>
                </a:path>
                <a:path w="3711575" h="1177290">
                  <a:moveTo>
                    <a:pt x="3710990" y="1176870"/>
                  </a:moveTo>
                  <a:lnTo>
                    <a:pt x="3405378" y="7391"/>
                  </a:lnTo>
                  <a:lnTo>
                    <a:pt x="2967329" y="223405"/>
                  </a:lnTo>
                  <a:lnTo>
                    <a:pt x="3710990" y="117687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8B2493FF-3AF0-5A0F-655F-56E0C0649076}"/>
                </a:ext>
              </a:extLst>
            </p:cNvPr>
            <p:cNvSpPr/>
            <p:nvPr/>
          </p:nvSpPr>
          <p:spPr>
            <a:xfrm>
              <a:off x="8382800" y="7683048"/>
              <a:ext cx="3033395" cy="933450"/>
            </a:xfrm>
            <a:custGeom>
              <a:avLst/>
              <a:gdLst/>
              <a:ahLst/>
              <a:cxnLst/>
              <a:rect l="l" t="t" r="r" b="b"/>
              <a:pathLst>
                <a:path w="3033395" h="933450">
                  <a:moveTo>
                    <a:pt x="926757" y="389801"/>
                  </a:moveTo>
                  <a:lnTo>
                    <a:pt x="136309" y="0"/>
                  </a:lnTo>
                  <a:lnTo>
                    <a:pt x="0" y="702386"/>
                  </a:lnTo>
                  <a:lnTo>
                    <a:pt x="452475" y="925499"/>
                  </a:lnTo>
                  <a:lnTo>
                    <a:pt x="926757" y="389801"/>
                  </a:lnTo>
                  <a:close/>
                </a:path>
                <a:path w="3033395" h="933450">
                  <a:moveTo>
                    <a:pt x="3033230" y="709815"/>
                  </a:moveTo>
                  <a:lnTo>
                    <a:pt x="2896908" y="7416"/>
                  </a:lnTo>
                  <a:lnTo>
                    <a:pt x="2106472" y="397217"/>
                  </a:lnTo>
                  <a:lnTo>
                    <a:pt x="2580741" y="932942"/>
                  </a:lnTo>
                  <a:lnTo>
                    <a:pt x="3033230" y="70981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118C53F2-AADB-84BD-051A-5D8948B11F9A}"/>
                </a:ext>
              </a:extLst>
            </p:cNvPr>
            <p:cNvSpPr/>
            <p:nvPr/>
          </p:nvSpPr>
          <p:spPr>
            <a:xfrm>
              <a:off x="8551088" y="6875658"/>
              <a:ext cx="2694305" cy="1125220"/>
            </a:xfrm>
            <a:custGeom>
              <a:avLst/>
              <a:gdLst/>
              <a:ahLst/>
              <a:cxnLst/>
              <a:rect l="l" t="t" r="r" b="b"/>
              <a:pathLst>
                <a:path w="2694304" h="1125220">
                  <a:moveTo>
                    <a:pt x="1284008" y="555853"/>
                  </a:moveTo>
                  <a:lnTo>
                    <a:pt x="156895" y="0"/>
                  </a:lnTo>
                  <a:lnTo>
                    <a:pt x="0" y="718680"/>
                  </a:lnTo>
                  <a:lnTo>
                    <a:pt x="806450" y="1116368"/>
                  </a:lnTo>
                  <a:lnTo>
                    <a:pt x="1284008" y="555853"/>
                  </a:lnTo>
                  <a:close/>
                </a:path>
                <a:path w="2694304" h="1125220">
                  <a:moveTo>
                    <a:pt x="2693695" y="727519"/>
                  </a:moveTo>
                  <a:lnTo>
                    <a:pt x="2539733" y="7404"/>
                  </a:lnTo>
                  <a:lnTo>
                    <a:pt x="1412633" y="563257"/>
                  </a:lnTo>
                  <a:lnTo>
                    <a:pt x="1887258" y="1125207"/>
                  </a:lnTo>
                  <a:lnTo>
                    <a:pt x="2693695" y="727519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227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 dirty="0">
              <a:latin typeface="Arial"/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29593C-11EF-65F9-22F9-CD99F22AD54B}"/>
              </a:ext>
            </a:extLst>
          </p:cNvPr>
          <p:cNvGrpSpPr/>
          <p:nvPr/>
        </p:nvGrpSpPr>
        <p:grpSpPr>
          <a:xfrm>
            <a:off x="5937250" y="1015888"/>
            <a:ext cx="8681085" cy="9284638"/>
            <a:chOff x="5937250" y="1015888"/>
            <a:chExt cx="8681085" cy="9284638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269" y="1319799"/>
              <a:ext cx="8400791" cy="8400791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9954440" y="1404551"/>
              <a:ext cx="593725" cy="153247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Förklaring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937250" y="1547686"/>
              <a:ext cx="8681085" cy="8752840"/>
            </a:xfrm>
            <a:custGeom>
              <a:avLst/>
              <a:gdLst/>
              <a:ahLst/>
              <a:cxnLst/>
              <a:rect l="l" t="t" r="r" b="b"/>
              <a:pathLst>
                <a:path w="8681085" h="8752840">
                  <a:moveTo>
                    <a:pt x="8680824" y="0"/>
                  </a:moveTo>
                  <a:lnTo>
                    <a:pt x="5367784" y="0"/>
                  </a:lnTo>
                  <a:lnTo>
                    <a:pt x="4738054" y="3652747"/>
                  </a:lnTo>
                  <a:lnTo>
                    <a:pt x="3948382" y="3663909"/>
                  </a:lnTo>
                  <a:lnTo>
                    <a:pt x="3312150" y="0"/>
                  </a:lnTo>
                  <a:lnTo>
                    <a:pt x="0" y="0"/>
                  </a:lnTo>
                  <a:lnTo>
                    <a:pt x="0" y="8752351"/>
                  </a:lnTo>
                  <a:lnTo>
                    <a:pt x="8680824" y="8752351"/>
                  </a:lnTo>
                  <a:lnTo>
                    <a:pt x="8680824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551429" y="1882994"/>
              <a:ext cx="1457960" cy="62709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07950" marR="100330" algn="ctr">
                <a:spcBef>
                  <a:spcPts val="90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till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sv-SE" sz="800" spc="85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enskild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som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redan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är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utsatt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risker.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Hög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kostnad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individ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9760764" y="2993538"/>
              <a:ext cx="1038860" cy="6277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76200" algn="ctr">
                <a:spcBef>
                  <a:spcPts val="95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1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800" spc="5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grupp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där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finns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identifierad</a:t>
              </a:r>
              <a:r>
                <a:rPr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risk.</a:t>
              </a:r>
              <a:r>
                <a:rPr lang="sv-SE"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0" dirty="0" err="1">
                  <a:latin typeface="Arial" panose="020B0604020202020204" pitchFamily="34" charset="0"/>
                  <a:cs typeface="Arial" panose="020B0604020202020204" pitchFamily="34" charset="0"/>
                </a:rPr>
                <a:t>Högre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kostnad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 err="1">
                  <a:latin typeface="Arial" panose="020B0604020202020204" pitchFamily="34" charset="0"/>
                  <a:cs typeface="Arial" panose="020B0604020202020204" pitchFamily="34" charset="0"/>
                </a:rPr>
                <a:t>samhälle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9798574" y="4185433"/>
              <a:ext cx="958180" cy="5039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-635" algn="ctr">
                <a:spcBef>
                  <a:spcPts val="90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som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är</a:t>
              </a:r>
              <a:r>
                <a:rPr sz="800" spc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bra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alla,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låg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kostnad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individ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111462" y="1650785"/>
              <a:ext cx="948690" cy="153247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Problemområde: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2899580" y="2062062"/>
              <a:ext cx="962660" cy="5422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7600"/>
                </a:lnSpc>
                <a:spcBef>
                  <a:spcPts val="95"/>
                </a:spcBef>
              </a:pP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Hög</a:t>
              </a:r>
              <a:r>
                <a:rPr sz="1050" b="1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kostnad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och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107646" y="5835992"/>
              <a:ext cx="935990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Hälsofrämjande: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alla.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2899580" y="5537449"/>
              <a:ext cx="962660" cy="5422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7600"/>
                </a:lnSpc>
                <a:spcBef>
                  <a:spcPts val="95"/>
                </a:spcBef>
              </a:pP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Låg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kostnad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och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974993" y="7517084"/>
              <a:ext cx="3709670" cy="15144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Proaktiva</a:t>
              </a:r>
              <a:r>
                <a:rPr sz="2400" b="1" spc="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beslutssnurran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Proaktiva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ger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bäst</a:t>
              </a:r>
              <a:r>
                <a:rPr sz="17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resultat</a:t>
              </a:r>
              <a:endParaRPr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229"/>
                </a:spcBef>
              </a:pP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för individ och 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1086485">
                <a:lnSpc>
                  <a:spcPct val="108300"/>
                </a:lnSpc>
                <a:spcBef>
                  <a:spcPts val="1280"/>
                </a:spcBef>
              </a:pP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Genom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1200" i="1" spc="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snurra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på</a:t>
              </a:r>
              <a:r>
                <a:rPr sz="1200" i="1" spc="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skivan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kommer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nya</a:t>
              </a:r>
              <a:r>
                <a:rPr sz="1200" i="1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problemområden</a:t>
              </a:r>
              <a:r>
                <a:rPr sz="1200" i="1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fram.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716173" y="2210371"/>
              <a:ext cx="501650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Reaktivt</a:t>
              </a:r>
              <a:endParaRPr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1811237" y="5721150"/>
              <a:ext cx="549275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Proaktivt</a:t>
              </a:r>
              <a:endParaRPr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9347680" y="1914944"/>
              <a:ext cx="4170679" cy="7635240"/>
              <a:chOff x="4781655" y="1914944"/>
              <a:chExt cx="4170679" cy="763524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7829474" y="4108718"/>
                <a:ext cx="328930" cy="109093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1090929">
                    <a:moveTo>
                      <a:pt x="328607" y="0"/>
                    </a:moveTo>
                    <a:lnTo>
                      <a:pt x="0" y="0"/>
                    </a:lnTo>
                    <a:lnTo>
                      <a:pt x="49642" y="1090647"/>
                    </a:lnTo>
                    <a:lnTo>
                      <a:pt x="278892" y="1090647"/>
                    </a:lnTo>
                    <a:lnTo>
                      <a:pt x="328607" y="0"/>
                    </a:lnTo>
                    <a:close/>
                  </a:path>
                </a:pathLst>
              </a:custGeom>
              <a:solidFill>
                <a:srgbClr val="00A7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781419" y="3017537"/>
                <a:ext cx="42735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427354" h="1091564">
                    <a:moveTo>
                      <a:pt x="426803" y="0"/>
                    </a:moveTo>
                    <a:lnTo>
                      <a:pt x="0" y="0"/>
                    </a:lnTo>
                    <a:lnTo>
                      <a:pt x="48050" y="1091181"/>
                    </a:lnTo>
                    <a:lnTo>
                      <a:pt x="376658" y="1091181"/>
                    </a:lnTo>
                    <a:lnTo>
                      <a:pt x="426803" y="0"/>
                    </a:lnTo>
                    <a:close/>
                  </a:path>
                </a:pathLst>
              </a:custGeom>
              <a:solidFill>
                <a:srgbClr val="F7DE4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879111" y="5192823"/>
                <a:ext cx="229870" cy="861060"/>
              </a:xfrm>
              <a:custGeom>
                <a:avLst/>
                <a:gdLst/>
                <a:ahLst/>
                <a:cxnLst/>
                <a:rect l="l" t="t" r="r" b="b"/>
                <a:pathLst>
                  <a:path w="229870" h="861060">
                    <a:moveTo>
                      <a:pt x="229249" y="0"/>
                    </a:moveTo>
                    <a:lnTo>
                      <a:pt x="0" y="0"/>
                    </a:lnTo>
                    <a:lnTo>
                      <a:pt x="36470" y="858204"/>
                    </a:lnTo>
                    <a:lnTo>
                      <a:pt x="188873" y="860821"/>
                    </a:lnTo>
                    <a:lnTo>
                      <a:pt x="229249" y="0"/>
                    </a:lnTo>
                    <a:close/>
                  </a:path>
                </a:pathLst>
              </a:custGeom>
              <a:solidFill>
                <a:srgbClr val="7BC5B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730619" y="1914944"/>
                <a:ext cx="528320" cy="1102995"/>
              </a:xfrm>
              <a:custGeom>
                <a:avLst/>
                <a:gdLst/>
                <a:ahLst/>
                <a:cxnLst/>
                <a:rect l="l" t="t" r="r" b="b"/>
                <a:pathLst>
                  <a:path w="528320" h="1102995">
                    <a:moveTo>
                      <a:pt x="528193" y="0"/>
                    </a:moveTo>
                    <a:lnTo>
                      <a:pt x="0" y="0"/>
                    </a:lnTo>
                    <a:lnTo>
                      <a:pt x="50804" y="1102552"/>
                    </a:lnTo>
                    <a:lnTo>
                      <a:pt x="477608" y="1102552"/>
                    </a:lnTo>
                    <a:lnTo>
                      <a:pt x="528193" y="0"/>
                    </a:lnTo>
                    <a:close/>
                  </a:path>
                </a:pathLst>
              </a:custGeom>
              <a:solidFill>
                <a:srgbClr val="E36C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781651" y="5037689"/>
                <a:ext cx="4170679" cy="4512945"/>
              </a:xfrm>
              <a:custGeom>
                <a:avLst/>
                <a:gdLst/>
                <a:ahLst/>
                <a:cxnLst/>
                <a:rect l="l" t="t" r="r" b="b"/>
                <a:pathLst>
                  <a:path w="4170679" h="4512945">
                    <a:moveTo>
                      <a:pt x="1857844" y="928916"/>
                    </a:moveTo>
                    <a:lnTo>
                      <a:pt x="1856638" y="881113"/>
                    </a:lnTo>
                    <a:lnTo>
                      <a:pt x="1853057" y="833945"/>
                    </a:lnTo>
                    <a:lnTo>
                      <a:pt x="1847138" y="787450"/>
                    </a:lnTo>
                    <a:lnTo>
                      <a:pt x="1838972" y="741705"/>
                    </a:lnTo>
                    <a:lnTo>
                      <a:pt x="1828596" y="696772"/>
                    </a:lnTo>
                    <a:lnTo>
                      <a:pt x="1816087" y="652691"/>
                    </a:lnTo>
                    <a:lnTo>
                      <a:pt x="1801482" y="609523"/>
                    </a:lnTo>
                    <a:lnTo>
                      <a:pt x="1784845" y="567334"/>
                    </a:lnTo>
                    <a:lnTo>
                      <a:pt x="1766239" y="526186"/>
                    </a:lnTo>
                    <a:lnTo>
                      <a:pt x="1745729" y="486143"/>
                    </a:lnTo>
                    <a:lnTo>
                      <a:pt x="1723364" y="447243"/>
                    </a:lnTo>
                    <a:lnTo>
                      <a:pt x="1699196" y="409549"/>
                    </a:lnTo>
                    <a:lnTo>
                      <a:pt x="1673301" y="373126"/>
                    </a:lnTo>
                    <a:lnTo>
                      <a:pt x="1645729" y="338035"/>
                    </a:lnTo>
                    <a:lnTo>
                      <a:pt x="1616532" y="304330"/>
                    </a:lnTo>
                    <a:lnTo>
                      <a:pt x="1585772" y="272072"/>
                    </a:lnTo>
                    <a:lnTo>
                      <a:pt x="1553514" y="241312"/>
                    </a:lnTo>
                    <a:lnTo>
                      <a:pt x="1519809" y="212115"/>
                    </a:lnTo>
                    <a:lnTo>
                      <a:pt x="1484718" y="184543"/>
                    </a:lnTo>
                    <a:lnTo>
                      <a:pt x="1448295" y="158635"/>
                    </a:lnTo>
                    <a:lnTo>
                      <a:pt x="1410601" y="134480"/>
                    </a:lnTo>
                    <a:lnTo>
                      <a:pt x="1371701" y="112115"/>
                    </a:lnTo>
                    <a:lnTo>
                      <a:pt x="1331645" y="91592"/>
                    </a:lnTo>
                    <a:lnTo>
                      <a:pt x="1290497" y="72999"/>
                    </a:lnTo>
                    <a:lnTo>
                      <a:pt x="1248321" y="56362"/>
                    </a:lnTo>
                    <a:lnTo>
                      <a:pt x="1205153" y="41757"/>
                    </a:lnTo>
                    <a:lnTo>
                      <a:pt x="1161072" y="29235"/>
                    </a:lnTo>
                    <a:lnTo>
                      <a:pt x="1116126" y="18872"/>
                    </a:lnTo>
                    <a:lnTo>
                      <a:pt x="1070394" y="10693"/>
                    </a:lnTo>
                    <a:lnTo>
                      <a:pt x="1023899" y="4787"/>
                    </a:lnTo>
                    <a:lnTo>
                      <a:pt x="976718" y="1206"/>
                    </a:lnTo>
                    <a:lnTo>
                      <a:pt x="928916" y="0"/>
                    </a:lnTo>
                    <a:lnTo>
                      <a:pt x="881126" y="1206"/>
                    </a:lnTo>
                    <a:lnTo>
                      <a:pt x="833945" y="4787"/>
                    </a:lnTo>
                    <a:lnTo>
                      <a:pt x="787450" y="10693"/>
                    </a:lnTo>
                    <a:lnTo>
                      <a:pt x="741705" y="18872"/>
                    </a:lnTo>
                    <a:lnTo>
                      <a:pt x="696772" y="29235"/>
                    </a:lnTo>
                    <a:lnTo>
                      <a:pt x="652691" y="41757"/>
                    </a:lnTo>
                    <a:lnTo>
                      <a:pt x="609523" y="56362"/>
                    </a:lnTo>
                    <a:lnTo>
                      <a:pt x="567347" y="72999"/>
                    </a:lnTo>
                    <a:lnTo>
                      <a:pt x="526199" y="91592"/>
                    </a:lnTo>
                    <a:lnTo>
                      <a:pt x="486143" y="112115"/>
                    </a:lnTo>
                    <a:lnTo>
                      <a:pt x="447243" y="134480"/>
                    </a:lnTo>
                    <a:lnTo>
                      <a:pt x="409549" y="158635"/>
                    </a:lnTo>
                    <a:lnTo>
                      <a:pt x="373126" y="184543"/>
                    </a:lnTo>
                    <a:lnTo>
                      <a:pt x="338035" y="212115"/>
                    </a:lnTo>
                    <a:lnTo>
                      <a:pt x="304330" y="241312"/>
                    </a:lnTo>
                    <a:lnTo>
                      <a:pt x="272072" y="272072"/>
                    </a:lnTo>
                    <a:lnTo>
                      <a:pt x="241312" y="304330"/>
                    </a:lnTo>
                    <a:lnTo>
                      <a:pt x="212115" y="338035"/>
                    </a:lnTo>
                    <a:lnTo>
                      <a:pt x="184543" y="373126"/>
                    </a:lnTo>
                    <a:lnTo>
                      <a:pt x="158648" y="409549"/>
                    </a:lnTo>
                    <a:lnTo>
                      <a:pt x="134480" y="447243"/>
                    </a:lnTo>
                    <a:lnTo>
                      <a:pt x="112115" y="486143"/>
                    </a:lnTo>
                    <a:lnTo>
                      <a:pt x="91605" y="526186"/>
                    </a:lnTo>
                    <a:lnTo>
                      <a:pt x="72999" y="567334"/>
                    </a:lnTo>
                    <a:lnTo>
                      <a:pt x="56362" y="609523"/>
                    </a:lnTo>
                    <a:lnTo>
                      <a:pt x="41757" y="652691"/>
                    </a:lnTo>
                    <a:lnTo>
                      <a:pt x="29248" y="696772"/>
                    </a:lnTo>
                    <a:lnTo>
                      <a:pt x="18872" y="741705"/>
                    </a:lnTo>
                    <a:lnTo>
                      <a:pt x="10706" y="787450"/>
                    </a:lnTo>
                    <a:lnTo>
                      <a:pt x="4787" y="833945"/>
                    </a:lnTo>
                    <a:lnTo>
                      <a:pt x="1206" y="881113"/>
                    </a:lnTo>
                    <a:lnTo>
                      <a:pt x="0" y="928916"/>
                    </a:lnTo>
                    <a:lnTo>
                      <a:pt x="1206" y="976718"/>
                    </a:lnTo>
                    <a:lnTo>
                      <a:pt x="4787" y="1023899"/>
                    </a:lnTo>
                    <a:lnTo>
                      <a:pt x="10706" y="1070381"/>
                    </a:lnTo>
                    <a:lnTo>
                      <a:pt x="18872" y="1116126"/>
                    </a:lnTo>
                    <a:lnTo>
                      <a:pt x="29248" y="1161072"/>
                    </a:lnTo>
                    <a:lnTo>
                      <a:pt x="41757" y="1205153"/>
                    </a:lnTo>
                    <a:lnTo>
                      <a:pt x="56362" y="1248321"/>
                    </a:lnTo>
                    <a:lnTo>
                      <a:pt x="72999" y="1290497"/>
                    </a:lnTo>
                    <a:lnTo>
                      <a:pt x="91605" y="1331645"/>
                    </a:lnTo>
                    <a:lnTo>
                      <a:pt x="112115" y="1371701"/>
                    </a:lnTo>
                    <a:lnTo>
                      <a:pt x="134480" y="1410601"/>
                    </a:lnTo>
                    <a:lnTo>
                      <a:pt x="158648" y="1448295"/>
                    </a:lnTo>
                    <a:lnTo>
                      <a:pt x="184543" y="1484706"/>
                    </a:lnTo>
                    <a:lnTo>
                      <a:pt x="212115" y="1519796"/>
                    </a:lnTo>
                    <a:lnTo>
                      <a:pt x="241312" y="1553502"/>
                    </a:lnTo>
                    <a:lnTo>
                      <a:pt x="272072" y="1585772"/>
                    </a:lnTo>
                    <a:lnTo>
                      <a:pt x="304330" y="1616532"/>
                    </a:lnTo>
                    <a:lnTo>
                      <a:pt x="338035" y="1645729"/>
                    </a:lnTo>
                    <a:lnTo>
                      <a:pt x="373126" y="1673301"/>
                    </a:lnTo>
                    <a:lnTo>
                      <a:pt x="409549" y="1699196"/>
                    </a:lnTo>
                    <a:lnTo>
                      <a:pt x="447243" y="1723364"/>
                    </a:lnTo>
                    <a:lnTo>
                      <a:pt x="486143" y="1745729"/>
                    </a:lnTo>
                    <a:lnTo>
                      <a:pt x="526199" y="1766239"/>
                    </a:lnTo>
                    <a:lnTo>
                      <a:pt x="567347" y="1784845"/>
                    </a:lnTo>
                    <a:lnTo>
                      <a:pt x="609523" y="1801482"/>
                    </a:lnTo>
                    <a:lnTo>
                      <a:pt x="652691" y="1816087"/>
                    </a:lnTo>
                    <a:lnTo>
                      <a:pt x="696772" y="1828596"/>
                    </a:lnTo>
                    <a:lnTo>
                      <a:pt x="741705" y="1838972"/>
                    </a:lnTo>
                    <a:lnTo>
                      <a:pt x="787450" y="1847138"/>
                    </a:lnTo>
                    <a:lnTo>
                      <a:pt x="833945" y="1853044"/>
                    </a:lnTo>
                    <a:lnTo>
                      <a:pt x="881126" y="1856638"/>
                    </a:lnTo>
                    <a:lnTo>
                      <a:pt x="928916" y="1857844"/>
                    </a:lnTo>
                    <a:lnTo>
                      <a:pt x="976718" y="1856638"/>
                    </a:lnTo>
                    <a:lnTo>
                      <a:pt x="1023899" y="1853044"/>
                    </a:lnTo>
                    <a:lnTo>
                      <a:pt x="1070394" y="1847138"/>
                    </a:lnTo>
                    <a:lnTo>
                      <a:pt x="1116126" y="1838972"/>
                    </a:lnTo>
                    <a:lnTo>
                      <a:pt x="1161072" y="1828596"/>
                    </a:lnTo>
                    <a:lnTo>
                      <a:pt x="1205153" y="1816087"/>
                    </a:lnTo>
                    <a:lnTo>
                      <a:pt x="1248321" y="1801482"/>
                    </a:lnTo>
                    <a:lnTo>
                      <a:pt x="1290497" y="1784845"/>
                    </a:lnTo>
                    <a:lnTo>
                      <a:pt x="1331645" y="1766239"/>
                    </a:lnTo>
                    <a:lnTo>
                      <a:pt x="1371701" y="1745729"/>
                    </a:lnTo>
                    <a:lnTo>
                      <a:pt x="1410601" y="1723364"/>
                    </a:lnTo>
                    <a:lnTo>
                      <a:pt x="1448295" y="1699196"/>
                    </a:lnTo>
                    <a:lnTo>
                      <a:pt x="1484718" y="1673301"/>
                    </a:lnTo>
                    <a:lnTo>
                      <a:pt x="1519809" y="1645729"/>
                    </a:lnTo>
                    <a:lnTo>
                      <a:pt x="1553514" y="1616532"/>
                    </a:lnTo>
                    <a:lnTo>
                      <a:pt x="1585772" y="1585772"/>
                    </a:lnTo>
                    <a:lnTo>
                      <a:pt x="1616532" y="1553502"/>
                    </a:lnTo>
                    <a:lnTo>
                      <a:pt x="1645729" y="1519796"/>
                    </a:lnTo>
                    <a:lnTo>
                      <a:pt x="1673301" y="1484706"/>
                    </a:lnTo>
                    <a:lnTo>
                      <a:pt x="1699196" y="1448295"/>
                    </a:lnTo>
                    <a:lnTo>
                      <a:pt x="1723364" y="1410601"/>
                    </a:lnTo>
                    <a:lnTo>
                      <a:pt x="1745729" y="1371701"/>
                    </a:lnTo>
                    <a:lnTo>
                      <a:pt x="1766239" y="1331645"/>
                    </a:lnTo>
                    <a:lnTo>
                      <a:pt x="1784845" y="1290497"/>
                    </a:lnTo>
                    <a:lnTo>
                      <a:pt x="1801482" y="1248321"/>
                    </a:lnTo>
                    <a:lnTo>
                      <a:pt x="1816087" y="1205153"/>
                    </a:lnTo>
                    <a:lnTo>
                      <a:pt x="1828596" y="1161072"/>
                    </a:lnTo>
                    <a:lnTo>
                      <a:pt x="1838972" y="1116126"/>
                    </a:lnTo>
                    <a:lnTo>
                      <a:pt x="1847138" y="1070381"/>
                    </a:lnTo>
                    <a:lnTo>
                      <a:pt x="1853057" y="1023899"/>
                    </a:lnTo>
                    <a:lnTo>
                      <a:pt x="1856638" y="976718"/>
                    </a:lnTo>
                    <a:lnTo>
                      <a:pt x="1857844" y="928916"/>
                    </a:lnTo>
                    <a:close/>
                  </a:path>
                  <a:path w="4170679" h="4512945">
                    <a:moveTo>
                      <a:pt x="4170324" y="3271532"/>
                    </a:moveTo>
                    <a:lnTo>
                      <a:pt x="4169384" y="3222815"/>
                    </a:lnTo>
                    <a:lnTo>
                      <a:pt x="4166590" y="3174568"/>
                    </a:lnTo>
                    <a:lnTo>
                      <a:pt x="4161967" y="3126829"/>
                    </a:lnTo>
                    <a:lnTo>
                      <a:pt x="4155567" y="3079635"/>
                    </a:lnTo>
                    <a:lnTo>
                      <a:pt x="4147413" y="3033014"/>
                    </a:lnTo>
                    <a:lnTo>
                      <a:pt x="4137545" y="2987014"/>
                    </a:lnTo>
                    <a:lnTo>
                      <a:pt x="4126001" y="2941663"/>
                    </a:lnTo>
                    <a:lnTo>
                      <a:pt x="4112793" y="2896997"/>
                    </a:lnTo>
                    <a:lnTo>
                      <a:pt x="4097985" y="2853042"/>
                    </a:lnTo>
                    <a:lnTo>
                      <a:pt x="4081589" y="2809849"/>
                    </a:lnTo>
                    <a:lnTo>
                      <a:pt x="4063657" y="2767431"/>
                    </a:lnTo>
                    <a:lnTo>
                      <a:pt x="4044200" y="2725839"/>
                    </a:lnTo>
                    <a:lnTo>
                      <a:pt x="4023283" y="2685097"/>
                    </a:lnTo>
                    <a:lnTo>
                      <a:pt x="4000906" y="2645257"/>
                    </a:lnTo>
                    <a:lnTo>
                      <a:pt x="3977144" y="2606332"/>
                    </a:lnTo>
                    <a:lnTo>
                      <a:pt x="3951998" y="2568371"/>
                    </a:lnTo>
                    <a:lnTo>
                      <a:pt x="3925506" y="2531389"/>
                    </a:lnTo>
                    <a:lnTo>
                      <a:pt x="3897731" y="2495448"/>
                    </a:lnTo>
                    <a:lnTo>
                      <a:pt x="3868674" y="2460561"/>
                    </a:lnTo>
                    <a:lnTo>
                      <a:pt x="3838384" y="2426779"/>
                    </a:lnTo>
                    <a:lnTo>
                      <a:pt x="3806888" y="2394127"/>
                    </a:lnTo>
                    <a:lnTo>
                      <a:pt x="3774236" y="2362631"/>
                    </a:lnTo>
                    <a:lnTo>
                      <a:pt x="3740454" y="2332342"/>
                    </a:lnTo>
                    <a:lnTo>
                      <a:pt x="3705568" y="2303284"/>
                    </a:lnTo>
                    <a:lnTo>
                      <a:pt x="3669627" y="2275509"/>
                    </a:lnTo>
                    <a:lnTo>
                      <a:pt x="3632657" y="2249017"/>
                    </a:lnTo>
                    <a:lnTo>
                      <a:pt x="3594684" y="2223871"/>
                    </a:lnTo>
                    <a:lnTo>
                      <a:pt x="3555758" y="2200110"/>
                    </a:lnTo>
                    <a:lnTo>
                      <a:pt x="3515918" y="2177732"/>
                    </a:lnTo>
                    <a:lnTo>
                      <a:pt x="3475177" y="2156815"/>
                    </a:lnTo>
                    <a:lnTo>
                      <a:pt x="3433584" y="2137359"/>
                    </a:lnTo>
                    <a:lnTo>
                      <a:pt x="3391166" y="2119426"/>
                    </a:lnTo>
                    <a:lnTo>
                      <a:pt x="3347974" y="2103031"/>
                    </a:lnTo>
                    <a:lnTo>
                      <a:pt x="3304019" y="2088222"/>
                    </a:lnTo>
                    <a:lnTo>
                      <a:pt x="3259353" y="2075014"/>
                    </a:lnTo>
                    <a:lnTo>
                      <a:pt x="3214001" y="2063470"/>
                    </a:lnTo>
                    <a:lnTo>
                      <a:pt x="3168002" y="2053590"/>
                    </a:lnTo>
                    <a:lnTo>
                      <a:pt x="3121393" y="2045449"/>
                    </a:lnTo>
                    <a:lnTo>
                      <a:pt x="3074200" y="2039048"/>
                    </a:lnTo>
                    <a:lnTo>
                      <a:pt x="3026460" y="2034425"/>
                    </a:lnTo>
                    <a:lnTo>
                      <a:pt x="2978213" y="2031631"/>
                    </a:lnTo>
                    <a:lnTo>
                      <a:pt x="2929483" y="2030691"/>
                    </a:lnTo>
                    <a:lnTo>
                      <a:pt x="2880766" y="2031631"/>
                    </a:lnTo>
                    <a:lnTo>
                      <a:pt x="2832519" y="2034425"/>
                    </a:lnTo>
                    <a:lnTo>
                      <a:pt x="2784779" y="2039048"/>
                    </a:lnTo>
                    <a:lnTo>
                      <a:pt x="2737586" y="2045449"/>
                    </a:lnTo>
                    <a:lnTo>
                      <a:pt x="2690977" y="2053590"/>
                    </a:lnTo>
                    <a:lnTo>
                      <a:pt x="2644978" y="2063470"/>
                    </a:lnTo>
                    <a:lnTo>
                      <a:pt x="2599626" y="2075014"/>
                    </a:lnTo>
                    <a:lnTo>
                      <a:pt x="2554960" y="2088222"/>
                    </a:lnTo>
                    <a:lnTo>
                      <a:pt x="2511006" y="2103031"/>
                    </a:lnTo>
                    <a:lnTo>
                      <a:pt x="2467800" y="2119426"/>
                    </a:lnTo>
                    <a:lnTo>
                      <a:pt x="2425395" y="2137359"/>
                    </a:lnTo>
                    <a:lnTo>
                      <a:pt x="2383802" y="2156815"/>
                    </a:lnTo>
                    <a:lnTo>
                      <a:pt x="2343061" y="2177732"/>
                    </a:lnTo>
                    <a:lnTo>
                      <a:pt x="2303221" y="2200110"/>
                    </a:lnTo>
                    <a:lnTo>
                      <a:pt x="2264295" y="2223871"/>
                    </a:lnTo>
                    <a:lnTo>
                      <a:pt x="2226322" y="2249017"/>
                    </a:lnTo>
                    <a:lnTo>
                      <a:pt x="2189353" y="2275509"/>
                    </a:lnTo>
                    <a:lnTo>
                      <a:pt x="2153412" y="2303284"/>
                    </a:lnTo>
                    <a:lnTo>
                      <a:pt x="2118525" y="2332342"/>
                    </a:lnTo>
                    <a:lnTo>
                      <a:pt x="2084743" y="2362631"/>
                    </a:lnTo>
                    <a:lnTo>
                      <a:pt x="2052091" y="2394127"/>
                    </a:lnTo>
                    <a:lnTo>
                      <a:pt x="2020595" y="2426779"/>
                    </a:lnTo>
                    <a:lnTo>
                      <a:pt x="1990305" y="2460561"/>
                    </a:lnTo>
                    <a:lnTo>
                      <a:pt x="1961248" y="2495448"/>
                    </a:lnTo>
                    <a:lnTo>
                      <a:pt x="1933460" y="2531389"/>
                    </a:lnTo>
                    <a:lnTo>
                      <a:pt x="1906981" y="2568371"/>
                    </a:lnTo>
                    <a:lnTo>
                      <a:pt x="1881835" y="2606332"/>
                    </a:lnTo>
                    <a:lnTo>
                      <a:pt x="1858060" y="2645257"/>
                    </a:lnTo>
                    <a:lnTo>
                      <a:pt x="1835696" y="2685097"/>
                    </a:lnTo>
                    <a:lnTo>
                      <a:pt x="1814779" y="2725839"/>
                    </a:lnTo>
                    <a:lnTo>
                      <a:pt x="1795322" y="2767431"/>
                    </a:lnTo>
                    <a:lnTo>
                      <a:pt x="1777390" y="2809849"/>
                    </a:lnTo>
                    <a:lnTo>
                      <a:pt x="1760994" y="2853042"/>
                    </a:lnTo>
                    <a:lnTo>
                      <a:pt x="1746186" y="2896997"/>
                    </a:lnTo>
                    <a:lnTo>
                      <a:pt x="1732978" y="2941663"/>
                    </a:lnTo>
                    <a:lnTo>
                      <a:pt x="1721434" y="2987014"/>
                    </a:lnTo>
                    <a:lnTo>
                      <a:pt x="1711553" y="3033014"/>
                    </a:lnTo>
                    <a:lnTo>
                      <a:pt x="1703412" y="3079635"/>
                    </a:lnTo>
                    <a:lnTo>
                      <a:pt x="1697012" y="3126829"/>
                    </a:lnTo>
                    <a:lnTo>
                      <a:pt x="1692389" y="3174568"/>
                    </a:lnTo>
                    <a:lnTo>
                      <a:pt x="1689595" y="3222815"/>
                    </a:lnTo>
                    <a:lnTo>
                      <a:pt x="1688655" y="3271532"/>
                    </a:lnTo>
                    <a:lnTo>
                      <a:pt x="1689595" y="3320262"/>
                    </a:lnTo>
                    <a:lnTo>
                      <a:pt x="1692389" y="3368497"/>
                    </a:lnTo>
                    <a:lnTo>
                      <a:pt x="1697012" y="3416236"/>
                    </a:lnTo>
                    <a:lnTo>
                      <a:pt x="1703412" y="3463429"/>
                    </a:lnTo>
                    <a:lnTo>
                      <a:pt x="1711553" y="3510038"/>
                    </a:lnTo>
                    <a:lnTo>
                      <a:pt x="1721434" y="3556038"/>
                    </a:lnTo>
                    <a:lnTo>
                      <a:pt x="1732978" y="3601389"/>
                    </a:lnTo>
                    <a:lnTo>
                      <a:pt x="1746186" y="3646055"/>
                    </a:lnTo>
                    <a:lnTo>
                      <a:pt x="1760994" y="3690010"/>
                    </a:lnTo>
                    <a:lnTo>
                      <a:pt x="1777390" y="3733203"/>
                    </a:lnTo>
                    <a:lnTo>
                      <a:pt x="1795322" y="3775608"/>
                    </a:lnTo>
                    <a:lnTo>
                      <a:pt x="1814779" y="3817201"/>
                    </a:lnTo>
                    <a:lnTo>
                      <a:pt x="1835696" y="3857942"/>
                    </a:lnTo>
                    <a:lnTo>
                      <a:pt x="1858060" y="3897782"/>
                    </a:lnTo>
                    <a:lnTo>
                      <a:pt x="1881835" y="3936708"/>
                    </a:lnTo>
                    <a:lnTo>
                      <a:pt x="1906981" y="3974681"/>
                    </a:lnTo>
                    <a:lnTo>
                      <a:pt x="1933460" y="4011650"/>
                    </a:lnTo>
                    <a:lnTo>
                      <a:pt x="1961248" y="4047591"/>
                    </a:lnTo>
                    <a:lnTo>
                      <a:pt x="1990305" y="4082478"/>
                    </a:lnTo>
                    <a:lnTo>
                      <a:pt x="2020595" y="4116260"/>
                    </a:lnTo>
                    <a:lnTo>
                      <a:pt x="2052091" y="4148912"/>
                    </a:lnTo>
                    <a:lnTo>
                      <a:pt x="2084743" y="4180395"/>
                    </a:lnTo>
                    <a:lnTo>
                      <a:pt x="2118525" y="4210685"/>
                    </a:lnTo>
                    <a:lnTo>
                      <a:pt x="2153412" y="4239742"/>
                    </a:lnTo>
                    <a:lnTo>
                      <a:pt x="2189353" y="4267530"/>
                    </a:lnTo>
                    <a:lnTo>
                      <a:pt x="2226322" y="4294009"/>
                    </a:lnTo>
                    <a:lnTo>
                      <a:pt x="2264295" y="4319155"/>
                    </a:lnTo>
                    <a:lnTo>
                      <a:pt x="2303221" y="4342930"/>
                    </a:lnTo>
                    <a:lnTo>
                      <a:pt x="2343061" y="4365295"/>
                    </a:lnTo>
                    <a:lnTo>
                      <a:pt x="2383802" y="4386224"/>
                    </a:lnTo>
                    <a:lnTo>
                      <a:pt x="2425395" y="4405668"/>
                    </a:lnTo>
                    <a:lnTo>
                      <a:pt x="2467800" y="4423600"/>
                    </a:lnTo>
                    <a:lnTo>
                      <a:pt x="2511006" y="4439996"/>
                    </a:lnTo>
                    <a:lnTo>
                      <a:pt x="2554960" y="4454817"/>
                    </a:lnTo>
                    <a:lnTo>
                      <a:pt x="2599626" y="4468012"/>
                    </a:lnTo>
                    <a:lnTo>
                      <a:pt x="2644978" y="4479569"/>
                    </a:lnTo>
                    <a:lnTo>
                      <a:pt x="2690977" y="4489437"/>
                    </a:lnTo>
                    <a:lnTo>
                      <a:pt x="2737586" y="4497590"/>
                    </a:lnTo>
                    <a:lnTo>
                      <a:pt x="2784779" y="4503991"/>
                    </a:lnTo>
                    <a:lnTo>
                      <a:pt x="2832519" y="4508601"/>
                    </a:lnTo>
                    <a:lnTo>
                      <a:pt x="2880766" y="4511395"/>
                    </a:lnTo>
                    <a:lnTo>
                      <a:pt x="2929483" y="4512335"/>
                    </a:lnTo>
                    <a:lnTo>
                      <a:pt x="2978213" y="4511395"/>
                    </a:lnTo>
                    <a:lnTo>
                      <a:pt x="3026460" y="4508601"/>
                    </a:lnTo>
                    <a:lnTo>
                      <a:pt x="3074200" y="4503991"/>
                    </a:lnTo>
                    <a:lnTo>
                      <a:pt x="3121393" y="4497590"/>
                    </a:lnTo>
                    <a:lnTo>
                      <a:pt x="3168002" y="4489437"/>
                    </a:lnTo>
                    <a:lnTo>
                      <a:pt x="3214001" y="4479569"/>
                    </a:lnTo>
                    <a:lnTo>
                      <a:pt x="3259353" y="4468012"/>
                    </a:lnTo>
                    <a:lnTo>
                      <a:pt x="3304019" y="4454817"/>
                    </a:lnTo>
                    <a:lnTo>
                      <a:pt x="3347974" y="4439996"/>
                    </a:lnTo>
                    <a:lnTo>
                      <a:pt x="3391166" y="4423600"/>
                    </a:lnTo>
                    <a:lnTo>
                      <a:pt x="3433584" y="4405668"/>
                    </a:lnTo>
                    <a:lnTo>
                      <a:pt x="3475177" y="4386224"/>
                    </a:lnTo>
                    <a:lnTo>
                      <a:pt x="3515918" y="4365295"/>
                    </a:lnTo>
                    <a:lnTo>
                      <a:pt x="3555758" y="4342930"/>
                    </a:lnTo>
                    <a:lnTo>
                      <a:pt x="3594684" y="4319155"/>
                    </a:lnTo>
                    <a:lnTo>
                      <a:pt x="3632657" y="4294009"/>
                    </a:lnTo>
                    <a:lnTo>
                      <a:pt x="3669627" y="4267530"/>
                    </a:lnTo>
                    <a:lnTo>
                      <a:pt x="3705568" y="4239742"/>
                    </a:lnTo>
                    <a:lnTo>
                      <a:pt x="3740454" y="4210685"/>
                    </a:lnTo>
                    <a:lnTo>
                      <a:pt x="3774236" y="4180395"/>
                    </a:lnTo>
                    <a:lnTo>
                      <a:pt x="3806888" y="4148912"/>
                    </a:lnTo>
                    <a:lnTo>
                      <a:pt x="3838384" y="4116260"/>
                    </a:lnTo>
                    <a:lnTo>
                      <a:pt x="3868674" y="4082478"/>
                    </a:lnTo>
                    <a:lnTo>
                      <a:pt x="3897731" y="4047591"/>
                    </a:lnTo>
                    <a:lnTo>
                      <a:pt x="3925506" y="4011650"/>
                    </a:lnTo>
                    <a:lnTo>
                      <a:pt x="3951998" y="3974681"/>
                    </a:lnTo>
                    <a:lnTo>
                      <a:pt x="3977144" y="3936708"/>
                    </a:lnTo>
                    <a:lnTo>
                      <a:pt x="4000906" y="3897782"/>
                    </a:lnTo>
                    <a:lnTo>
                      <a:pt x="4023283" y="3857942"/>
                    </a:lnTo>
                    <a:lnTo>
                      <a:pt x="4044200" y="3817201"/>
                    </a:lnTo>
                    <a:lnTo>
                      <a:pt x="4063657" y="3775608"/>
                    </a:lnTo>
                    <a:lnTo>
                      <a:pt x="4081589" y="3733203"/>
                    </a:lnTo>
                    <a:lnTo>
                      <a:pt x="4097985" y="3690010"/>
                    </a:lnTo>
                    <a:lnTo>
                      <a:pt x="4112793" y="3646055"/>
                    </a:lnTo>
                    <a:lnTo>
                      <a:pt x="4126001" y="3601389"/>
                    </a:lnTo>
                    <a:lnTo>
                      <a:pt x="4137545" y="3556038"/>
                    </a:lnTo>
                    <a:lnTo>
                      <a:pt x="4147413" y="3510038"/>
                    </a:lnTo>
                    <a:lnTo>
                      <a:pt x="4155567" y="3463429"/>
                    </a:lnTo>
                    <a:lnTo>
                      <a:pt x="4161967" y="3416236"/>
                    </a:lnTo>
                    <a:lnTo>
                      <a:pt x="4166590" y="3368497"/>
                    </a:lnTo>
                    <a:lnTo>
                      <a:pt x="4169384" y="3320262"/>
                    </a:lnTo>
                    <a:lnTo>
                      <a:pt x="4170324" y="3271532"/>
                    </a:lnTo>
                    <a:close/>
                  </a:path>
                </a:pathLst>
              </a:custGeom>
              <a:solidFill>
                <a:srgbClr val="7BC5B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7750529" y="2065088"/>
              <a:ext cx="1433830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Indikerade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 mot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enskild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individ.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8153942" y="3110568"/>
              <a:ext cx="1188085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Selektiva</a:t>
              </a:r>
              <a:r>
                <a:rPr sz="9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mot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riskgrupp.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352394" y="4144195"/>
              <a:ext cx="1162685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Universella</a:t>
              </a:r>
              <a:r>
                <a:rPr sz="9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mot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alla.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1256029" y="7419899"/>
              <a:ext cx="2042795" cy="1691639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234315" marR="263525" indent="-635" algn="ctr">
                <a:lnSpc>
                  <a:spcPts val="1720"/>
                </a:lnSpc>
                <a:spcBef>
                  <a:spcPts val="215"/>
                </a:spcBef>
              </a:pPr>
              <a:r>
                <a:rPr sz="1500" b="1" spc="-10" dirty="0">
                  <a:latin typeface="Arial"/>
                  <a:cs typeface="Arial"/>
                </a:rPr>
                <a:t>Vad</a:t>
              </a:r>
              <a:r>
                <a:rPr sz="1500" b="1" spc="-90" dirty="0">
                  <a:latin typeface="Arial"/>
                  <a:cs typeface="Arial"/>
                </a:rPr>
                <a:t> </a:t>
              </a:r>
              <a:r>
                <a:rPr sz="1500" b="1" spc="-10" dirty="0">
                  <a:latin typeface="Arial"/>
                  <a:cs typeface="Arial"/>
                </a:rPr>
                <a:t>innebär </a:t>
              </a:r>
              <a:r>
                <a:rPr sz="1500" b="1" dirty="0">
                  <a:latin typeface="Arial"/>
                  <a:cs typeface="Arial"/>
                </a:rPr>
                <a:t>goda</a:t>
              </a:r>
              <a:r>
                <a:rPr sz="1500" b="1" spc="-45" dirty="0">
                  <a:latin typeface="Arial"/>
                  <a:cs typeface="Arial"/>
                </a:rPr>
                <a:t> </a:t>
              </a:r>
              <a:r>
                <a:rPr sz="1500" b="1" dirty="0">
                  <a:latin typeface="Arial"/>
                  <a:cs typeface="Arial"/>
                </a:rPr>
                <a:t>och</a:t>
              </a:r>
              <a:r>
                <a:rPr sz="1500" b="1" spc="-45" dirty="0">
                  <a:latin typeface="Arial"/>
                  <a:cs typeface="Arial"/>
                </a:rPr>
                <a:t> </a:t>
              </a:r>
              <a:r>
                <a:rPr sz="1500" b="1" spc="-10" dirty="0">
                  <a:latin typeface="Arial"/>
                  <a:cs typeface="Arial"/>
                </a:rPr>
                <a:t>jämlika uppväxtvillkor?</a:t>
              </a:r>
              <a:endParaRPr sz="15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11400"/>
                </a:lnSpc>
                <a:spcBef>
                  <a:spcPts val="819"/>
                </a:spcBef>
              </a:pP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Det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innebär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tillgång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till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universella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skyddsfaktorer</a:t>
              </a:r>
              <a:r>
                <a:rPr sz="75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så som goda föräldra-barn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rela- tioner,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god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självreglering,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positiv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skolanknytning,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klara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måluppfyllelse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5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750" spc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skolan,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goda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kamratrelationer,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25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 meningsfull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fritid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750" spc="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grundläggande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ekonomiska</a:t>
              </a:r>
              <a:r>
                <a:rPr sz="750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förutsättningar.</a:t>
              </a:r>
              <a:endParaRPr sz="7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7621956" y="2445958"/>
              <a:ext cx="1925955" cy="2094230"/>
              <a:chOff x="3055931" y="2445958"/>
              <a:chExt cx="1925955" cy="209423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3055931" y="2450261"/>
                <a:ext cx="15970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7025">
                    <a:moveTo>
                      <a:pt x="1596433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064215" y="3491642"/>
                <a:ext cx="1735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35454">
                    <a:moveTo>
                      <a:pt x="1735161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055931" y="4535444"/>
                <a:ext cx="19259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25954">
                    <a:moveTo>
                      <a:pt x="1925658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3"/>
            <p:cNvSpPr txBox="1"/>
            <p:nvPr/>
          </p:nvSpPr>
          <p:spPr>
            <a:xfrm>
              <a:off x="9501304" y="5730875"/>
              <a:ext cx="1609725" cy="467051"/>
            </a:xfrm>
            <a:prstGeom prst="rect">
              <a:avLst/>
            </a:prstGeom>
          </p:spPr>
          <p:txBody>
            <a:bodyPr vert="horz" wrap="square" lIns="0" tIns="3175" rIns="0" bIns="0" rtlCol="0">
              <a:spAutoFit/>
            </a:bodyPr>
            <a:lstStyle/>
            <a:p>
              <a:pPr marL="169545" marR="5080" indent="-157480">
                <a:lnSpc>
                  <a:spcPct val="104200"/>
                </a:lnSpc>
                <a:spcBef>
                  <a:spcPts val="25"/>
                </a:spcBef>
              </a:pPr>
              <a:r>
                <a:rPr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Goda och </a:t>
              </a:r>
              <a:r>
                <a:rPr sz="15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jämlika uppväxtvillkor</a:t>
              </a:r>
              <a:endParaRPr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9608992" y="1015888"/>
              <a:ext cx="1190632" cy="125736"/>
              <a:chOff x="5124472" y="1028611"/>
              <a:chExt cx="1190632" cy="125736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5124479" y="1028611"/>
                <a:ext cx="1190625" cy="105395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145415">
                    <a:moveTo>
                      <a:pt x="1190037" y="145258"/>
                    </a:moveTo>
                    <a:lnTo>
                      <a:pt x="898600" y="37261"/>
                    </a:lnTo>
                    <a:lnTo>
                      <a:pt x="677492" y="0"/>
                    </a:lnTo>
                    <a:lnTo>
                      <a:pt x="415147" y="32339"/>
                    </a:lnTo>
                    <a:lnTo>
                      <a:pt x="0" y="133143"/>
                    </a:lnTo>
                  </a:path>
                </a:pathLst>
              </a:custGeom>
              <a:ln w="17580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124472" y="1064812"/>
                <a:ext cx="5969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89534">
                    <a:moveTo>
                      <a:pt x="59474" y="89358"/>
                    </a:moveTo>
                    <a:lnTo>
                      <a:pt x="0" y="56919"/>
                    </a:lnTo>
                    <a:lnTo>
                      <a:pt x="36689" y="0"/>
                    </a:lnTo>
                  </a:path>
                </a:pathLst>
              </a:custGeom>
              <a:ln w="1758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67043" y="797773"/>
            <a:ext cx="90995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Fysisk</a:t>
            </a:r>
            <a:r>
              <a:rPr sz="105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9063" y="1339240"/>
            <a:ext cx="172597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Levnadsvanebehandling</a:t>
            </a:r>
            <a:r>
              <a:rPr lang="sv-SE" sz="8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regelbundna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fysiska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besök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integreras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veckovisa g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ruppbehandlingar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digitala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behandlingsstöd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former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vårdkontakter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4365" y="2552243"/>
            <a:ext cx="15311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syftar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medvetenheten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hälsosamma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matvanor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fysisk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aktivitet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bland unga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övervikt,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exempelvis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ökad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tillgänglighet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motiverande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samtal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tonåringar.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774" y="3760954"/>
            <a:ext cx="1420904" cy="1050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hälsosamma</a:t>
            </a:r>
            <a:r>
              <a:rPr sz="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livs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miljöer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levnadsvanor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försko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skola,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elevhälsosamta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hälsosam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5" dirty="0">
                <a:latin typeface="Arial" panose="020B0604020202020204" pitchFamily="34" charset="0"/>
                <a:cs typeface="Arial" panose="020B0604020202020204" pitchFamily="34" charset="0"/>
              </a:rPr>
              <a:t>mat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häll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fysiska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miljöer som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inbjuder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rörelse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0" dirty="0">
                <a:latin typeface="Arial" panose="020B0604020202020204" pitchFamily="34" charset="0"/>
                <a:cs typeface="Arial" panose="020B0604020202020204" pitchFamily="34" charset="0"/>
              </a:rPr>
              <a:t>lek.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7" name="object 17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7" name="object 27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6868" y="700101"/>
            <a:ext cx="9890760" cy="10231755"/>
            <a:chOff x="5106868" y="700101"/>
            <a:chExt cx="9890760" cy="102317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384" y="700101"/>
              <a:ext cx="9571331" cy="95713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06868" y="959719"/>
              <a:ext cx="9890760" cy="9972040"/>
            </a:xfrm>
            <a:custGeom>
              <a:avLst/>
              <a:gdLst/>
              <a:ahLst/>
              <a:cxnLst/>
              <a:rect l="l" t="t" r="r" b="b"/>
              <a:pathLst>
                <a:path w="9890760" h="9972040">
                  <a:moveTo>
                    <a:pt x="9890369" y="0"/>
                  </a:moveTo>
                  <a:lnTo>
                    <a:pt x="6115698" y="0"/>
                  </a:lnTo>
                  <a:lnTo>
                    <a:pt x="5398223" y="4161768"/>
                  </a:lnTo>
                  <a:lnTo>
                    <a:pt x="4498522" y="4174448"/>
                  </a:lnTo>
                  <a:lnTo>
                    <a:pt x="3773644" y="0"/>
                  </a:lnTo>
                  <a:lnTo>
                    <a:pt x="0" y="0"/>
                  </a:lnTo>
                  <a:lnTo>
                    <a:pt x="0" y="9971884"/>
                  </a:lnTo>
                  <a:lnTo>
                    <a:pt x="9890369" y="9971884"/>
                  </a:lnTo>
                  <a:lnTo>
                    <a:pt x="9890369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77014" y="797773"/>
            <a:ext cx="49022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ANDTS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119" y="2606675"/>
            <a:ext cx="136985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Stödgrupper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0" dirty="0">
                <a:latin typeface="Arial" panose="020B0604020202020204" pitchFamily="34" charset="0"/>
                <a:cs typeface="Arial" panose="020B0604020202020204" pitchFamily="34" charset="0"/>
              </a:rPr>
              <a:t>unga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missbruks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problematik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föräldrar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grupp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enskilt.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7" name="object 17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4749" y="1305994"/>
            <a:ext cx="2995295" cy="2995295"/>
          </a:xfrm>
          <a:custGeom>
            <a:avLst/>
            <a:gdLst/>
            <a:ahLst/>
            <a:cxnLst/>
            <a:rect l="l" t="t" r="r" b="b"/>
            <a:pathLst>
              <a:path w="2995295" h="2995295">
                <a:moveTo>
                  <a:pt x="1497608" y="0"/>
                </a:moveTo>
                <a:lnTo>
                  <a:pt x="1449140" y="769"/>
                </a:lnTo>
                <a:lnTo>
                  <a:pt x="1401055" y="3062"/>
                </a:lnTo>
                <a:lnTo>
                  <a:pt x="1353379" y="6855"/>
                </a:lnTo>
                <a:lnTo>
                  <a:pt x="1306133" y="12125"/>
                </a:lnTo>
                <a:lnTo>
                  <a:pt x="1259342" y="18849"/>
                </a:lnTo>
                <a:lnTo>
                  <a:pt x="1213028" y="27004"/>
                </a:lnTo>
                <a:lnTo>
                  <a:pt x="1167215" y="36565"/>
                </a:lnTo>
                <a:lnTo>
                  <a:pt x="1121926" y="47511"/>
                </a:lnTo>
                <a:lnTo>
                  <a:pt x="1077184" y="59818"/>
                </a:lnTo>
                <a:lnTo>
                  <a:pt x="1033012" y="73462"/>
                </a:lnTo>
                <a:lnTo>
                  <a:pt x="989434" y="88420"/>
                </a:lnTo>
                <a:lnTo>
                  <a:pt x="946474" y="104669"/>
                </a:lnTo>
                <a:lnTo>
                  <a:pt x="904153" y="122186"/>
                </a:lnTo>
                <a:lnTo>
                  <a:pt x="862496" y="140948"/>
                </a:lnTo>
                <a:lnTo>
                  <a:pt x="821525" y="160931"/>
                </a:lnTo>
                <a:lnTo>
                  <a:pt x="781264" y="182112"/>
                </a:lnTo>
                <a:lnTo>
                  <a:pt x="741737" y="204468"/>
                </a:lnTo>
                <a:lnTo>
                  <a:pt x="702966" y="227975"/>
                </a:lnTo>
                <a:lnTo>
                  <a:pt x="664974" y="252611"/>
                </a:lnTo>
                <a:lnTo>
                  <a:pt x="627786" y="278352"/>
                </a:lnTo>
                <a:lnTo>
                  <a:pt x="591423" y="305175"/>
                </a:lnTo>
                <a:lnTo>
                  <a:pt x="555910" y="333056"/>
                </a:lnTo>
                <a:lnTo>
                  <a:pt x="521270" y="361973"/>
                </a:lnTo>
                <a:lnTo>
                  <a:pt x="487525" y="391902"/>
                </a:lnTo>
                <a:lnTo>
                  <a:pt x="454700" y="422819"/>
                </a:lnTo>
                <a:lnTo>
                  <a:pt x="422817" y="454703"/>
                </a:lnTo>
                <a:lnTo>
                  <a:pt x="391900" y="487529"/>
                </a:lnTo>
                <a:lnTo>
                  <a:pt x="361971" y="521273"/>
                </a:lnTo>
                <a:lnTo>
                  <a:pt x="333055" y="555914"/>
                </a:lnTo>
                <a:lnTo>
                  <a:pt x="305173" y="591428"/>
                </a:lnTo>
                <a:lnTo>
                  <a:pt x="278351" y="627790"/>
                </a:lnTo>
                <a:lnTo>
                  <a:pt x="252610" y="664979"/>
                </a:lnTo>
                <a:lnTo>
                  <a:pt x="227975" y="702971"/>
                </a:lnTo>
                <a:lnTo>
                  <a:pt x="204467" y="741743"/>
                </a:lnTo>
                <a:lnTo>
                  <a:pt x="182111" y="781271"/>
                </a:lnTo>
                <a:lnTo>
                  <a:pt x="160930" y="821532"/>
                </a:lnTo>
                <a:lnTo>
                  <a:pt x="140948" y="862504"/>
                </a:lnTo>
                <a:lnTo>
                  <a:pt x="122186" y="904162"/>
                </a:lnTo>
                <a:lnTo>
                  <a:pt x="104669" y="946483"/>
                </a:lnTo>
                <a:lnTo>
                  <a:pt x="88420" y="989445"/>
                </a:lnTo>
                <a:lnTo>
                  <a:pt x="73461" y="1033023"/>
                </a:lnTo>
                <a:lnTo>
                  <a:pt x="59817" y="1077195"/>
                </a:lnTo>
                <a:lnTo>
                  <a:pt x="47511" y="1121938"/>
                </a:lnTo>
                <a:lnTo>
                  <a:pt x="36565" y="1167228"/>
                </a:lnTo>
                <a:lnTo>
                  <a:pt x="27004" y="1213042"/>
                </a:lnTo>
                <a:lnTo>
                  <a:pt x="18849" y="1259357"/>
                </a:lnTo>
                <a:lnTo>
                  <a:pt x="12125" y="1306150"/>
                </a:lnTo>
                <a:lnTo>
                  <a:pt x="6855" y="1353396"/>
                </a:lnTo>
                <a:lnTo>
                  <a:pt x="3062" y="1401074"/>
                </a:lnTo>
                <a:lnTo>
                  <a:pt x="769" y="1449159"/>
                </a:lnTo>
                <a:lnTo>
                  <a:pt x="0" y="1497629"/>
                </a:lnTo>
                <a:lnTo>
                  <a:pt x="769" y="1546096"/>
                </a:lnTo>
                <a:lnTo>
                  <a:pt x="3062" y="1594179"/>
                </a:lnTo>
                <a:lnTo>
                  <a:pt x="6855" y="1641854"/>
                </a:lnTo>
                <a:lnTo>
                  <a:pt x="12125" y="1689098"/>
                </a:lnTo>
                <a:lnTo>
                  <a:pt x="18849" y="1735887"/>
                </a:lnTo>
                <a:lnTo>
                  <a:pt x="27004" y="1782200"/>
                </a:lnTo>
                <a:lnTo>
                  <a:pt x="36565" y="1828012"/>
                </a:lnTo>
                <a:lnTo>
                  <a:pt x="47511" y="1873299"/>
                </a:lnTo>
                <a:lnTo>
                  <a:pt x="59817" y="1918040"/>
                </a:lnTo>
                <a:lnTo>
                  <a:pt x="73461" y="1962210"/>
                </a:lnTo>
                <a:lnTo>
                  <a:pt x="88420" y="2005787"/>
                </a:lnTo>
                <a:lnTo>
                  <a:pt x="104669" y="2048747"/>
                </a:lnTo>
                <a:lnTo>
                  <a:pt x="122186" y="2091066"/>
                </a:lnTo>
                <a:lnTo>
                  <a:pt x="140948" y="2132723"/>
                </a:lnTo>
                <a:lnTo>
                  <a:pt x="160930" y="2173692"/>
                </a:lnTo>
                <a:lnTo>
                  <a:pt x="182111" y="2213952"/>
                </a:lnTo>
                <a:lnTo>
                  <a:pt x="204467" y="2253479"/>
                </a:lnTo>
                <a:lnTo>
                  <a:pt x="227975" y="2292249"/>
                </a:lnTo>
                <a:lnTo>
                  <a:pt x="252610" y="2330240"/>
                </a:lnTo>
                <a:lnTo>
                  <a:pt x="278351" y="2367428"/>
                </a:lnTo>
                <a:lnTo>
                  <a:pt x="305173" y="2403789"/>
                </a:lnTo>
                <a:lnTo>
                  <a:pt x="333055" y="2439302"/>
                </a:lnTo>
                <a:lnTo>
                  <a:pt x="361971" y="2473941"/>
                </a:lnTo>
                <a:lnTo>
                  <a:pt x="391900" y="2507685"/>
                </a:lnTo>
                <a:lnTo>
                  <a:pt x="422817" y="2540510"/>
                </a:lnTo>
                <a:lnTo>
                  <a:pt x="454700" y="2572393"/>
                </a:lnTo>
                <a:lnTo>
                  <a:pt x="487525" y="2603310"/>
                </a:lnTo>
                <a:lnTo>
                  <a:pt x="521270" y="2633238"/>
                </a:lnTo>
                <a:lnTo>
                  <a:pt x="555910" y="2662154"/>
                </a:lnTo>
                <a:lnTo>
                  <a:pt x="591423" y="2690035"/>
                </a:lnTo>
                <a:lnTo>
                  <a:pt x="627786" y="2716857"/>
                </a:lnTo>
                <a:lnTo>
                  <a:pt x="664974" y="2742598"/>
                </a:lnTo>
                <a:lnTo>
                  <a:pt x="702966" y="2767233"/>
                </a:lnTo>
                <a:lnTo>
                  <a:pt x="741737" y="2790740"/>
                </a:lnTo>
                <a:lnTo>
                  <a:pt x="781264" y="2813096"/>
                </a:lnTo>
                <a:lnTo>
                  <a:pt x="821525" y="2834277"/>
                </a:lnTo>
                <a:lnTo>
                  <a:pt x="862496" y="2854259"/>
                </a:lnTo>
                <a:lnTo>
                  <a:pt x="904153" y="2873021"/>
                </a:lnTo>
                <a:lnTo>
                  <a:pt x="946474" y="2890538"/>
                </a:lnTo>
                <a:lnTo>
                  <a:pt x="989434" y="2906787"/>
                </a:lnTo>
                <a:lnTo>
                  <a:pt x="1033012" y="2921745"/>
                </a:lnTo>
                <a:lnTo>
                  <a:pt x="1077184" y="2935389"/>
                </a:lnTo>
                <a:lnTo>
                  <a:pt x="1121926" y="2947695"/>
                </a:lnTo>
                <a:lnTo>
                  <a:pt x="1167215" y="2958641"/>
                </a:lnTo>
                <a:lnTo>
                  <a:pt x="1213028" y="2968203"/>
                </a:lnTo>
                <a:lnTo>
                  <a:pt x="1259342" y="2976357"/>
                </a:lnTo>
                <a:lnTo>
                  <a:pt x="1306133" y="2983081"/>
                </a:lnTo>
                <a:lnTo>
                  <a:pt x="1353379" y="2988351"/>
                </a:lnTo>
                <a:lnTo>
                  <a:pt x="1401055" y="2992144"/>
                </a:lnTo>
                <a:lnTo>
                  <a:pt x="1449140" y="2994437"/>
                </a:lnTo>
                <a:lnTo>
                  <a:pt x="1497608" y="2995207"/>
                </a:lnTo>
                <a:lnTo>
                  <a:pt x="1546077" y="2994437"/>
                </a:lnTo>
                <a:lnTo>
                  <a:pt x="1594161" y="2992144"/>
                </a:lnTo>
                <a:lnTo>
                  <a:pt x="1641838" y="2988351"/>
                </a:lnTo>
                <a:lnTo>
                  <a:pt x="1689084" y="2983081"/>
                </a:lnTo>
                <a:lnTo>
                  <a:pt x="1735875" y="2976357"/>
                </a:lnTo>
                <a:lnTo>
                  <a:pt x="1782189" y="2968203"/>
                </a:lnTo>
                <a:lnTo>
                  <a:pt x="1828002" y="2958641"/>
                </a:lnTo>
                <a:lnTo>
                  <a:pt x="1873291" y="2947695"/>
                </a:lnTo>
                <a:lnTo>
                  <a:pt x="1918033" y="2935389"/>
                </a:lnTo>
                <a:lnTo>
                  <a:pt x="1962204" y="2921745"/>
                </a:lnTo>
                <a:lnTo>
                  <a:pt x="2005782" y="2906787"/>
                </a:lnTo>
                <a:lnTo>
                  <a:pt x="2048743" y="2890538"/>
                </a:lnTo>
                <a:lnTo>
                  <a:pt x="2091064" y="2873021"/>
                </a:lnTo>
                <a:lnTo>
                  <a:pt x="2132721" y="2854259"/>
                </a:lnTo>
                <a:lnTo>
                  <a:pt x="2173692" y="2834277"/>
                </a:lnTo>
                <a:lnTo>
                  <a:pt x="2213952" y="2813096"/>
                </a:lnTo>
                <a:lnTo>
                  <a:pt x="2253480" y="2790740"/>
                </a:lnTo>
                <a:lnTo>
                  <a:pt x="2292251" y="2767233"/>
                </a:lnTo>
                <a:lnTo>
                  <a:pt x="2330242" y="2742598"/>
                </a:lnTo>
                <a:lnTo>
                  <a:pt x="2367431" y="2716857"/>
                </a:lnTo>
                <a:lnTo>
                  <a:pt x="2403793" y="2690035"/>
                </a:lnTo>
                <a:lnTo>
                  <a:pt x="2439306" y="2662154"/>
                </a:lnTo>
                <a:lnTo>
                  <a:pt x="2473947" y="2633238"/>
                </a:lnTo>
                <a:lnTo>
                  <a:pt x="2507691" y="2603310"/>
                </a:lnTo>
                <a:lnTo>
                  <a:pt x="2540517" y="2572393"/>
                </a:lnTo>
                <a:lnTo>
                  <a:pt x="2572400" y="2540510"/>
                </a:lnTo>
                <a:lnTo>
                  <a:pt x="2603317" y="2507685"/>
                </a:lnTo>
                <a:lnTo>
                  <a:pt x="2633246" y="2473941"/>
                </a:lnTo>
                <a:lnTo>
                  <a:pt x="2662162" y="2439302"/>
                </a:lnTo>
                <a:lnTo>
                  <a:pt x="2690043" y="2403789"/>
                </a:lnTo>
                <a:lnTo>
                  <a:pt x="2716866" y="2367428"/>
                </a:lnTo>
                <a:lnTo>
                  <a:pt x="2742607" y="2330240"/>
                </a:lnTo>
                <a:lnTo>
                  <a:pt x="2767242" y="2292249"/>
                </a:lnTo>
                <a:lnTo>
                  <a:pt x="2790750" y="2253479"/>
                </a:lnTo>
                <a:lnTo>
                  <a:pt x="2813105" y="2213952"/>
                </a:lnTo>
                <a:lnTo>
                  <a:pt x="2834286" y="2173692"/>
                </a:lnTo>
                <a:lnTo>
                  <a:pt x="2854269" y="2132723"/>
                </a:lnTo>
                <a:lnTo>
                  <a:pt x="2873031" y="2091066"/>
                </a:lnTo>
                <a:lnTo>
                  <a:pt x="2890548" y="2048747"/>
                </a:lnTo>
                <a:lnTo>
                  <a:pt x="2906797" y="2005787"/>
                </a:lnTo>
                <a:lnTo>
                  <a:pt x="2921755" y="1962210"/>
                </a:lnTo>
                <a:lnTo>
                  <a:pt x="2935399" y="1918040"/>
                </a:lnTo>
                <a:lnTo>
                  <a:pt x="2947706" y="1873299"/>
                </a:lnTo>
                <a:lnTo>
                  <a:pt x="2958651" y="1828012"/>
                </a:lnTo>
                <a:lnTo>
                  <a:pt x="2968213" y="1782200"/>
                </a:lnTo>
                <a:lnTo>
                  <a:pt x="2976367" y="1735887"/>
                </a:lnTo>
                <a:lnTo>
                  <a:pt x="2983091" y="1689098"/>
                </a:lnTo>
                <a:lnTo>
                  <a:pt x="2988362" y="1641854"/>
                </a:lnTo>
                <a:lnTo>
                  <a:pt x="2992155" y="1594179"/>
                </a:lnTo>
                <a:lnTo>
                  <a:pt x="2994448" y="1546096"/>
                </a:lnTo>
                <a:lnTo>
                  <a:pt x="2995217" y="1497629"/>
                </a:lnTo>
                <a:lnTo>
                  <a:pt x="2994448" y="1449159"/>
                </a:lnTo>
                <a:lnTo>
                  <a:pt x="2992155" y="1401074"/>
                </a:lnTo>
                <a:lnTo>
                  <a:pt x="2988362" y="1353396"/>
                </a:lnTo>
                <a:lnTo>
                  <a:pt x="2983091" y="1306150"/>
                </a:lnTo>
                <a:lnTo>
                  <a:pt x="2976367" y="1259357"/>
                </a:lnTo>
                <a:lnTo>
                  <a:pt x="2968213" y="1213042"/>
                </a:lnTo>
                <a:lnTo>
                  <a:pt x="2958651" y="1167228"/>
                </a:lnTo>
                <a:lnTo>
                  <a:pt x="2947706" y="1121938"/>
                </a:lnTo>
                <a:lnTo>
                  <a:pt x="2935399" y="1077195"/>
                </a:lnTo>
                <a:lnTo>
                  <a:pt x="2921755" y="1033023"/>
                </a:lnTo>
                <a:lnTo>
                  <a:pt x="2906797" y="989445"/>
                </a:lnTo>
                <a:lnTo>
                  <a:pt x="2890548" y="946483"/>
                </a:lnTo>
                <a:lnTo>
                  <a:pt x="2873031" y="904162"/>
                </a:lnTo>
                <a:lnTo>
                  <a:pt x="2854269" y="862504"/>
                </a:lnTo>
                <a:lnTo>
                  <a:pt x="2834286" y="821532"/>
                </a:lnTo>
                <a:lnTo>
                  <a:pt x="2813105" y="781271"/>
                </a:lnTo>
                <a:lnTo>
                  <a:pt x="2790750" y="741743"/>
                </a:lnTo>
                <a:lnTo>
                  <a:pt x="2767242" y="702971"/>
                </a:lnTo>
                <a:lnTo>
                  <a:pt x="2742607" y="664979"/>
                </a:lnTo>
                <a:lnTo>
                  <a:pt x="2716866" y="627790"/>
                </a:lnTo>
                <a:lnTo>
                  <a:pt x="2690043" y="591428"/>
                </a:lnTo>
                <a:lnTo>
                  <a:pt x="2662162" y="555914"/>
                </a:lnTo>
                <a:lnTo>
                  <a:pt x="2633246" y="521273"/>
                </a:lnTo>
                <a:lnTo>
                  <a:pt x="2603317" y="487529"/>
                </a:lnTo>
                <a:lnTo>
                  <a:pt x="2572400" y="454703"/>
                </a:lnTo>
                <a:lnTo>
                  <a:pt x="2540517" y="422819"/>
                </a:lnTo>
                <a:lnTo>
                  <a:pt x="2507691" y="391902"/>
                </a:lnTo>
                <a:lnTo>
                  <a:pt x="2473947" y="361973"/>
                </a:lnTo>
                <a:lnTo>
                  <a:pt x="2439306" y="333056"/>
                </a:lnTo>
                <a:lnTo>
                  <a:pt x="2403793" y="305175"/>
                </a:lnTo>
                <a:lnTo>
                  <a:pt x="2367431" y="278352"/>
                </a:lnTo>
                <a:lnTo>
                  <a:pt x="2330242" y="252611"/>
                </a:lnTo>
                <a:lnTo>
                  <a:pt x="2292251" y="227975"/>
                </a:lnTo>
                <a:lnTo>
                  <a:pt x="2253480" y="204468"/>
                </a:lnTo>
                <a:lnTo>
                  <a:pt x="2213952" y="182112"/>
                </a:lnTo>
                <a:lnTo>
                  <a:pt x="2173692" y="160931"/>
                </a:lnTo>
                <a:lnTo>
                  <a:pt x="2132721" y="140948"/>
                </a:lnTo>
                <a:lnTo>
                  <a:pt x="2091064" y="122186"/>
                </a:lnTo>
                <a:lnTo>
                  <a:pt x="2048743" y="104669"/>
                </a:lnTo>
                <a:lnTo>
                  <a:pt x="2005782" y="88420"/>
                </a:lnTo>
                <a:lnTo>
                  <a:pt x="1962204" y="73462"/>
                </a:lnTo>
                <a:lnTo>
                  <a:pt x="1918033" y="59818"/>
                </a:lnTo>
                <a:lnTo>
                  <a:pt x="1873291" y="47511"/>
                </a:lnTo>
                <a:lnTo>
                  <a:pt x="1828002" y="36565"/>
                </a:lnTo>
                <a:lnTo>
                  <a:pt x="1782189" y="27004"/>
                </a:lnTo>
                <a:lnTo>
                  <a:pt x="1735875" y="18849"/>
                </a:lnTo>
                <a:lnTo>
                  <a:pt x="1689084" y="12125"/>
                </a:lnTo>
                <a:lnTo>
                  <a:pt x="1641838" y="6855"/>
                </a:lnTo>
                <a:lnTo>
                  <a:pt x="1594161" y="3062"/>
                </a:lnTo>
                <a:lnTo>
                  <a:pt x="1546077" y="769"/>
                </a:lnTo>
                <a:lnTo>
                  <a:pt x="14976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7788" y="4436673"/>
            <a:ext cx="2435860" cy="2435225"/>
          </a:xfrm>
          <a:custGeom>
            <a:avLst/>
            <a:gdLst/>
            <a:ahLst/>
            <a:cxnLst/>
            <a:rect l="l" t="t" r="r" b="b"/>
            <a:pathLst>
              <a:path w="2435860" h="2435225">
                <a:moveTo>
                  <a:pt x="1217617" y="0"/>
                </a:moveTo>
                <a:lnTo>
                  <a:pt x="1169805" y="921"/>
                </a:lnTo>
                <a:lnTo>
                  <a:pt x="1122461" y="3663"/>
                </a:lnTo>
                <a:lnTo>
                  <a:pt x="1075617" y="8191"/>
                </a:lnTo>
                <a:lnTo>
                  <a:pt x="1029308" y="14472"/>
                </a:lnTo>
                <a:lnTo>
                  <a:pt x="983567" y="22472"/>
                </a:lnTo>
                <a:lnTo>
                  <a:pt x="938428" y="32157"/>
                </a:lnTo>
                <a:lnTo>
                  <a:pt x="893926" y="43493"/>
                </a:lnTo>
                <a:lnTo>
                  <a:pt x="850093" y="56447"/>
                </a:lnTo>
                <a:lnTo>
                  <a:pt x="806965" y="70984"/>
                </a:lnTo>
                <a:lnTo>
                  <a:pt x="764574" y="87070"/>
                </a:lnTo>
                <a:lnTo>
                  <a:pt x="722954" y="104673"/>
                </a:lnTo>
                <a:lnTo>
                  <a:pt x="682140" y="123757"/>
                </a:lnTo>
                <a:lnTo>
                  <a:pt x="642164" y="144290"/>
                </a:lnTo>
                <a:lnTo>
                  <a:pt x="603062" y="166237"/>
                </a:lnTo>
                <a:lnTo>
                  <a:pt x="564867" y="189565"/>
                </a:lnTo>
                <a:lnTo>
                  <a:pt x="527612" y="214239"/>
                </a:lnTo>
                <a:lnTo>
                  <a:pt x="491331" y="240226"/>
                </a:lnTo>
                <a:lnTo>
                  <a:pt x="456059" y="267492"/>
                </a:lnTo>
                <a:lnTo>
                  <a:pt x="421829" y="296003"/>
                </a:lnTo>
                <a:lnTo>
                  <a:pt x="388675" y="325726"/>
                </a:lnTo>
                <a:lnTo>
                  <a:pt x="356631" y="356626"/>
                </a:lnTo>
                <a:lnTo>
                  <a:pt x="325731" y="388670"/>
                </a:lnTo>
                <a:lnTo>
                  <a:pt x="296008" y="421823"/>
                </a:lnTo>
                <a:lnTo>
                  <a:pt x="267496" y="456053"/>
                </a:lnTo>
                <a:lnTo>
                  <a:pt x="240230" y="491325"/>
                </a:lnTo>
                <a:lnTo>
                  <a:pt x="214242" y="527605"/>
                </a:lnTo>
                <a:lnTo>
                  <a:pt x="189568" y="564859"/>
                </a:lnTo>
                <a:lnTo>
                  <a:pt x="166240" y="603054"/>
                </a:lnTo>
                <a:lnTo>
                  <a:pt x="144293" y="642156"/>
                </a:lnTo>
                <a:lnTo>
                  <a:pt x="123760" y="682131"/>
                </a:lnTo>
                <a:lnTo>
                  <a:pt x="104675" y="722945"/>
                </a:lnTo>
                <a:lnTo>
                  <a:pt x="87072" y="764565"/>
                </a:lnTo>
                <a:lnTo>
                  <a:pt x="70985" y="806955"/>
                </a:lnTo>
                <a:lnTo>
                  <a:pt x="56448" y="850084"/>
                </a:lnTo>
                <a:lnTo>
                  <a:pt x="43494" y="893916"/>
                </a:lnTo>
                <a:lnTo>
                  <a:pt x="32158" y="938418"/>
                </a:lnTo>
                <a:lnTo>
                  <a:pt x="22473" y="983557"/>
                </a:lnTo>
                <a:lnTo>
                  <a:pt x="14472" y="1029297"/>
                </a:lnTo>
                <a:lnTo>
                  <a:pt x="8191" y="1075607"/>
                </a:lnTo>
                <a:lnTo>
                  <a:pt x="3663" y="1122450"/>
                </a:lnTo>
                <a:lnTo>
                  <a:pt x="921" y="1169795"/>
                </a:lnTo>
                <a:lnTo>
                  <a:pt x="0" y="1217606"/>
                </a:lnTo>
                <a:lnTo>
                  <a:pt x="921" y="1265417"/>
                </a:lnTo>
                <a:lnTo>
                  <a:pt x="3663" y="1312761"/>
                </a:lnTo>
                <a:lnTo>
                  <a:pt x="8191" y="1359604"/>
                </a:lnTo>
                <a:lnTo>
                  <a:pt x="14472" y="1405913"/>
                </a:lnTo>
                <a:lnTo>
                  <a:pt x="22473" y="1451653"/>
                </a:lnTo>
                <a:lnTo>
                  <a:pt x="32158" y="1496791"/>
                </a:lnTo>
                <a:lnTo>
                  <a:pt x="43494" y="1541293"/>
                </a:lnTo>
                <a:lnTo>
                  <a:pt x="56448" y="1585125"/>
                </a:lnTo>
                <a:lnTo>
                  <a:pt x="70985" y="1628253"/>
                </a:lnTo>
                <a:lnTo>
                  <a:pt x="87072" y="1670644"/>
                </a:lnTo>
                <a:lnTo>
                  <a:pt x="104675" y="1712263"/>
                </a:lnTo>
                <a:lnTo>
                  <a:pt x="123760" y="1753077"/>
                </a:lnTo>
                <a:lnTo>
                  <a:pt x="144293" y="1793052"/>
                </a:lnTo>
                <a:lnTo>
                  <a:pt x="166240" y="1832154"/>
                </a:lnTo>
                <a:lnTo>
                  <a:pt x="189568" y="1870349"/>
                </a:lnTo>
                <a:lnTo>
                  <a:pt x="214242" y="1907604"/>
                </a:lnTo>
                <a:lnTo>
                  <a:pt x="240230" y="1943884"/>
                </a:lnTo>
                <a:lnTo>
                  <a:pt x="267496" y="1979156"/>
                </a:lnTo>
                <a:lnTo>
                  <a:pt x="296008" y="2013385"/>
                </a:lnTo>
                <a:lnTo>
                  <a:pt x="325731" y="2046539"/>
                </a:lnTo>
                <a:lnTo>
                  <a:pt x="356631" y="2078583"/>
                </a:lnTo>
                <a:lnTo>
                  <a:pt x="388675" y="2109483"/>
                </a:lnTo>
                <a:lnTo>
                  <a:pt x="421829" y="2139206"/>
                </a:lnTo>
                <a:lnTo>
                  <a:pt x="456059" y="2167717"/>
                </a:lnTo>
                <a:lnTo>
                  <a:pt x="491331" y="2194984"/>
                </a:lnTo>
                <a:lnTo>
                  <a:pt x="527612" y="2220971"/>
                </a:lnTo>
                <a:lnTo>
                  <a:pt x="564867" y="2245645"/>
                </a:lnTo>
                <a:lnTo>
                  <a:pt x="603062" y="2268973"/>
                </a:lnTo>
                <a:lnTo>
                  <a:pt x="642164" y="2290921"/>
                </a:lnTo>
                <a:lnTo>
                  <a:pt x="682140" y="2311454"/>
                </a:lnTo>
                <a:lnTo>
                  <a:pt x="722954" y="2330538"/>
                </a:lnTo>
                <a:lnTo>
                  <a:pt x="764574" y="2348141"/>
                </a:lnTo>
                <a:lnTo>
                  <a:pt x="806965" y="2364228"/>
                </a:lnTo>
                <a:lnTo>
                  <a:pt x="850093" y="2378765"/>
                </a:lnTo>
                <a:lnTo>
                  <a:pt x="893926" y="2391719"/>
                </a:lnTo>
                <a:lnTo>
                  <a:pt x="938428" y="2403055"/>
                </a:lnTo>
                <a:lnTo>
                  <a:pt x="983567" y="2412740"/>
                </a:lnTo>
                <a:lnTo>
                  <a:pt x="1029308" y="2420740"/>
                </a:lnTo>
                <a:lnTo>
                  <a:pt x="1075617" y="2427022"/>
                </a:lnTo>
                <a:lnTo>
                  <a:pt x="1122461" y="2431550"/>
                </a:lnTo>
                <a:lnTo>
                  <a:pt x="1169805" y="2434292"/>
                </a:lnTo>
                <a:lnTo>
                  <a:pt x="1217617" y="2435213"/>
                </a:lnTo>
                <a:lnTo>
                  <a:pt x="1265428" y="2434292"/>
                </a:lnTo>
                <a:lnTo>
                  <a:pt x="1312773" y="2431550"/>
                </a:lnTo>
                <a:lnTo>
                  <a:pt x="1359617" y="2427022"/>
                </a:lnTo>
                <a:lnTo>
                  <a:pt x="1405926" y="2420740"/>
                </a:lnTo>
                <a:lnTo>
                  <a:pt x="1451667" y="2412740"/>
                </a:lnTo>
                <a:lnTo>
                  <a:pt x="1496805" y="2403055"/>
                </a:lnTo>
                <a:lnTo>
                  <a:pt x="1541308" y="2391719"/>
                </a:lnTo>
                <a:lnTo>
                  <a:pt x="1585140" y="2378765"/>
                </a:lnTo>
                <a:lnTo>
                  <a:pt x="1628269" y="2364228"/>
                </a:lnTo>
                <a:lnTo>
                  <a:pt x="1670660" y="2348141"/>
                </a:lnTo>
                <a:lnTo>
                  <a:pt x="1712280" y="2330538"/>
                </a:lnTo>
                <a:lnTo>
                  <a:pt x="1753094" y="2311454"/>
                </a:lnTo>
                <a:lnTo>
                  <a:pt x="1793069" y="2290921"/>
                </a:lnTo>
                <a:lnTo>
                  <a:pt x="1832172" y="2268973"/>
                </a:lnTo>
                <a:lnTo>
                  <a:pt x="1870367" y="2245645"/>
                </a:lnTo>
                <a:lnTo>
                  <a:pt x="1907622" y="2220971"/>
                </a:lnTo>
                <a:lnTo>
                  <a:pt x="1943902" y="2194984"/>
                </a:lnTo>
                <a:lnTo>
                  <a:pt x="1979175" y="2167717"/>
                </a:lnTo>
                <a:lnTo>
                  <a:pt x="2013404" y="2139206"/>
                </a:lnTo>
                <a:lnTo>
                  <a:pt x="2046558" y="2109483"/>
                </a:lnTo>
                <a:lnTo>
                  <a:pt x="2078602" y="2078583"/>
                </a:lnTo>
                <a:lnTo>
                  <a:pt x="2109503" y="2046539"/>
                </a:lnTo>
                <a:lnTo>
                  <a:pt x="2139226" y="2013385"/>
                </a:lnTo>
                <a:lnTo>
                  <a:pt x="2167737" y="1979156"/>
                </a:lnTo>
                <a:lnTo>
                  <a:pt x="2195004" y="1943884"/>
                </a:lnTo>
                <a:lnTo>
                  <a:pt x="2220991" y="1907604"/>
                </a:lnTo>
                <a:lnTo>
                  <a:pt x="2245666" y="1870349"/>
                </a:lnTo>
                <a:lnTo>
                  <a:pt x="2268994" y="1832154"/>
                </a:lnTo>
                <a:lnTo>
                  <a:pt x="2290941" y="1793052"/>
                </a:lnTo>
                <a:lnTo>
                  <a:pt x="2311474" y="1753077"/>
                </a:lnTo>
                <a:lnTo>
                  <a:pt x="2330559" y="1712263"/>
                </a:lnTo>
                <a:lnTo>
                  <a:pt x="2348162" y="1670644"/>
                </a:lnTo>
                <a:lnTo>
                  <a:pt x="2364249" y="1628253"/>
                </a:lnTo>
                <a:lnTo>
                  <a:pt x="2378786" y="1585125"/>
                </a:lnTo>
                <a:lnTo>
                  <a:pt x="2391740" y="1541293"/>
                </a:lnTo>
                <a:lnTo>
                  <a:pt x="2403076" y="1496791"/>
                </a:lnTo>
                <a:lnTo>
                  <a:pt x="2412761" y="1451653"/>
                </a:lnTo>
                <a:lnTo>
                  <a:pt x="2420761" y="1405913"/>
                </a:lnTo>
                <a:lnTo>
                  <a:pt x="2427042" y="1359604"/>
                </a:lnTo>
                <a:lnTo>
                  <a:pt x="2431571" y="1312761"/>
                </a:lnTo>
                <a:lnTo>
                  <a:pt x="2434313" y="1265417"/>
                </a:lnTo>
                <a:lnTo>
                  <a:pt x="2435234" y="1217606"/>
                </a:lnTo>
                <a:lnTo>
                  <a:pt x="2434313" y="1169795"/>
                </a:lnTo>
                <a:lnTo>
                  <a:pt x="2431571" y="1122450"/>
                </a:lnTo>
                <a:lnTo>
                  <a:pt x="2427042" y="1075607"/>
                </a:lnTo>
                <a:lnTo>
                  <a:pt x="2420761" y="1029297"/>
                </a:lnTo>
                <a:lnTo>
                  <a:pt x="2412761" y="983557"/>
                </a:lnTo>
                <a:lnTo>
                  <a:pt x="2403076" y="938418"/>
                </a:lnTo>
                <a:lnTo>
                  <a:pt x="2391740" y="893916"/>
                </a:lnTo>
                <a:lnTo>
                  <a:pt x="2378786" y="850084"/>
                </a:lnTo>
                <a:lnTo>
                  <a:pt x="2364249" y="806955"/>
                </a:lnTo>
                <a:lnTo>
                  <a:pt x="2348162" y="764565"/>
                </a:lnTo>
                <a:lnTo>
                  <a:pt x="2330559" y="722945"/>
                </a:lnTo>
                <a:lnTo>
                  <a:pt x="2311474" y="682131"/>
                </a:lnTo>
                <a:lnTo>
                  <a:pt x="2290941" y="642156"/>
                </a:lnTo>
                <a:lnTo>
                  <a:pt x="2268994" y="603054"/>
                </a:lnTo>
                <a:lnTo>
                  <a:pt x="2245666" y="564859"/>
                </a:lnTo>
                <a:lnTo>
                  <a:pt x="2220991" y="527605"/>
                </a:lnTo>
                <a:lnTo>
                  <a:pt x="2195004" y="491325"/>
                </a:lnTo>
                <a:lnTo>
                  <a:pt x="2167737" y="456053"/>
                </a:lnTo>
                <a:lnTo>
                  <a:pt x="2139226" y="421823"/>
                </a:lnTo>
                <a:lnTo>
                  <a:pt x="2109503" y="388670"/>
                </a:lnTo>
                <a:lnTo>
                  <a:pt x="2078602" y="356626"/>
                </a:lnTo>
                <a:lnTo>
                  <a:pt x="2046558" y="325726"/>
                </a:lnTo>
                <a:lnTo>
                  <a:pt x="2013404" y="296003"/>
                </a:lnTo>
                <a:lnTo>
                  <a:pt x="1979175" y="267492"/>
                </a:lnTo>
                <a:lnTo>
                  <a:pt x="1943902" y="240226"/>
                </a:lnTo>
                <a:lnTo>
                  <a:pt x="1907622" y="214239"/>
                </a:lnTo>
                <a:lnTo>
                  <a:pt x="1870367" y="189565"/>
                </a:lnTo>
                <a:lnTo>
                  <a:pt x="1832172" y="166237"/>
                </a:lnTo>
                <a:lnTo>
                  <a:pt x="1793069" y="144290"/>
                </a:lnTo>
                <a:lnTo>
                  <a:pt x="1753094" y="123757"/>
                </a:lnTo>
                <a:lnTo>
                  <a:pt x="1712280" y="104673"/>
                </a:lnTo>
                <a:lnTo>
                  <a:pt x="1670660" y="87070"/>
                </a:lnTo>
                <a:lnTo>
                  <a:pt x="1628269" y="70984"/>
                </a:lnTo>
                <a:lnTo>
                  <a:pt x="1585140" y="56447"/>
                </a:lnTo>
                <a:lnTo>
                  <a:pt x="1541308" y="43493"/>
                </a:lnTo>
                <a:lnTo>
                  <a:pt x="1496805" y="32157"/>
                </a:lnTo>
                <a:lnTo>
                  <a:pt x="1451667" y="22472"/>
                </a:lnTo>
                <a:lnTo>
                  <a:pt x="1405926" y="14472"/>
                </a:lnTo>
                <a:lnTo>
                  <a:pt x="1359617" y="8191"/>
                </a:lnTo>
                <a:lnTo>
                  <a:pt x="1312773" y="3663"/>
                </a:lnTo>
                <a:lnTo>
                  <a:pt x="1265428" y="921"/>
                </a:lnTo>
                <a:lnTo>
                  <a:pt x="1217617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9" name="object 29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7859" y="2013398"/>
            <a:ext cx="2349500" cy="1736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9420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Årligen skickas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Tonårsparlören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vårdnadshavare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" marR="67945" indent="-635" algn="ctr">
              <a:lnSpc>
                <a:spcPct val="123300"/>
              </a:lnSpc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som fyllt 14 år med syfte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underlätta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samtal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och deras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tonåringar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ämnet.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0775" y="5352463"/>
            <a:ext cx="1469390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52410" y="5552495"/>
            <a:ext cx="1346200" cy="480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23300"/>
              </a:lnSpc>
              <a:spcBef>
                <a:spcPts val="95"/>
              </a:spcBef>
            </a:pP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Cannabisprogram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ungdomar.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51CF2C89-391F-A2FE-0BE2-ACD9D7FADBE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501AC1E4-F028-AE5C-FB7E-678E500F4F25}"/>
              </a:ext>
            </a:extLst>
          </p:cNvPr>
          <p:cNvSpPr txBox="1"/>
          <p:nvPr/>
        </p:nvSpPr>
        <p:spPr>
          <a:xfrm>
            <a:off x="9311540" y="1563002"/>
            <a:ext cx="148101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Stöd till ungdomar (och deras familjer) som använt cannabis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73DE44F8-A79D-1746-1B6A-AFD99FF839F7}"/>
              </a:ext>
            </a:extLst>
          </p:cNvPr>
          <p:cNvSpPr txBox="1"/>
          <p:nvPr/>
        </p:nvSpPr>
        <p:spPr>
          <a:xfrm>
            <a:off x="9367119" y="3787236"/>
            <a:ext cx="1369857" cy="1050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Föreläsning till föräldrar i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en viss årskurs kring ANDTS och vikten av en restriktiv hållning. Utskick av kom-</a:t>
            </a:r>
            <a:r>
              <a:rPr lang="sv-SE" sz="750" dirty="0" err="1">
                <a:latin typeface="Arial" panose="020B0604020202020204" pitchFamily="34" charset="0"/>
                <a:cs typeface="Arial" panose="020B0604020202020204" pitchFamily="34" charset="0"/>
              </a:rPr>
              <a:t>munikationsmaterial</a:t>
            </a: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 till vårdnadshavare med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syfte att underlätta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samtal mellan föräldrar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och tonåringar. 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">
            <a:extLst>
              <a:ext uri="{FF2B5EF4-FFF2-40B4-BE49-F238E27FC236}">
                <a16:creationId xmlns:a16="http://schemas.microsoft.com/office/drawing/2014/main" id="{4B45CCA4-143B-CE87-5E3C-ADFF981243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767" y="797773"/>
            <a:ext cx="99250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10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97416" y="1378744"/>
            <a:ext cx="16807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Säker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stark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vårdkedja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ohälsa,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olika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huvud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män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arbete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utifrån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barnets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sz="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sammanhang.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4536" y="2563776"/>
            <a:ext cx="16350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Familjebaserade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familjer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förälder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depression,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utbildade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keepers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upptäcka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5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ohälsa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tid.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Mentorskap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b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upplevd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ohälsa.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8706" y="3726330"/>
            <a:ext cx="1226684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Generellt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stöd </a:t>
            </a:r>
            <a:b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föräldrars</a:t>
            </a:r>
            <a: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kunskap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känslo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mässiga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7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kampanjer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b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stigma.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erade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coping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strategier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normkritik.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2E5FB181-BCF6-DDF3-ED18-B6D219AD08B3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3">
            <a:extLst>
              <a:ext uri="{FF2B5EF4-FFF2-40B4-BE49-F238E27FC236}">
                <a16:creationId xmlns:a16="http://schemas.microsoft.com/office/drawing/2014/main" id="{F9951EFB-69DB-FE82-2CCE-863D20AEB0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6841" y="797773"/>
            <a:ext cx="3105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2762" y="1505473"/>
            <a:ext cx="9264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 marR="5080" indent="-4191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Krissamtal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upplevt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545" y="2753378"/>
            <a:ext cx="13747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Föräldraskapsstödsprog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ram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bråk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konflikter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6736" y="3800004"/>
            <a:ext cx="1190625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Implementering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vålds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20" dirty="0" err="1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stadieskolor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gymn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asieskolor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Kampanjer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00" spc="-20" dirty="0">
                <a:latin typeface="Arial" panose="020B0604020202020204" pitchFamily="34" charset="0"/>
                <a:cs typeface="Arial" panose="020B0604020202020204" pitchFamily="34" charset="0"/>
              </a:rPr>
              <a:t>unga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inlägg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medier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  <a:t> ett</a:t>
            </a:r>
            <a:b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jämställt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föräldraskap.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/>
                <a:cs typeface="Arial"/>
              </a:rPr>
              <a:t>Indikerade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insatser: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/>
                <a:cs typeface="Arial"/>
              </a:rPr>
              <a:t>Riktade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mot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enskild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individ.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81243" y="1776661"/>
            <a:ext cx="3385820" cy="4574540"/>
            <a:chOff x="1281243" y="1776661"/>
            <a:chExt cx="3385820" cy="4574540"/>
          </a:xfrm>
        </p:grpSpPr>
        <p:sp>
          <p:nvSpPr>
            <p:cNvPr id="34" name="object 34"/>
            <p:cNvSpPr/>
            <p:nvPr/>
          </p:nvSpPr>
          <p:spPr>
            <a:xfrm>
              <a:off x="1281243" y="1776661"/>
              <a:ext cx="2128520" cy="2128520"/>
            </a:xfrm>
            <a:custGeom>
              <a:avLst/>
              <a:gdLst/>
              <a:ahLst/>
              <a:cxnLst/>
              <a:rect l="l" t="t" r="r" b="b"/>
              <a:pathLst>
                <a:path w="2128520" h="2128520">
                  <a:moveTo>
                    <a:pt x="1064208" y="0"/>
                  </a:moveTo>
                  <a:lnTo>
                    <a:pt x="1015494" y="1095"/>
                  </a:lnTo>
                  <a:lnTo>
                    <a:pt x="967342" y="4349"/>
                  </a:lnTo>
                  <a:lnTo>
                    <a:pt x="919800" y="9714"/>
                  </a:lnTo>
                  <a:lnTo>
                    <a:pt x="872914" y="17145"/>
                  </a:lnTo>
                  <a:lnTo>
                    <a:pt x="826730" y="26594"/>
                  </a:lnTo>
                  <a:lnTo>
                    <a:pt x="781297" y="38014"/>
                  </a:lnTo>
                  <a:lnTo>
                    <a:pt x="736661" y="51357"/>
                  </a:lnTo>
                  <a:lnTo>
                    <a:pt x="692869" y="66578"/>
                  </a:lnTo>
                  <a:lnTo>
                    <a:pt x="649968" y="83629"/>
                  </a:lnTo>
                  <a:lnTo>
                    <a:pt x="608004" y="102463"/>
                  </a:lnTo>
                  <a:lnTo>
                    <a:pt x="567026" y="123034"/>
                  </a:lnTo>
                  <a:lnTo>
                    <a:pt x="527079" y="145294"/>
                  </a:lnTo>
                  <a:lnTo>
                    <a:pt x="488211" y="169195"/>
                  </a:lnTo>
                  <a:lnTo>
                    <a:pt x="450469" y="194693"/>
                  </a:lnTo>
                  <a:lnTo>
                    <a:pt x="413899" y="221738"/>
                  </a:lnTo>
                  <a:lnTo>
                    <a:pt x="378550" y="250285"/>
                  </a:lnTo>
                  <a:lnTo>
                    <a:pt x="344466" y="280287"/>
                  </a:lnTo>
                  <a:lnTo>
                    <a:pt x="311697" y="311696"/>
                  </a:lnTo>
                  <a:lnTo>
                    <a:pt x="280288" y="344465"/>
                  </a:lnTo>
                  <a:lnTo>
                    <a:pt x="250286" y="378548"/>
                  </a:lnTo>
                  <a:lnTo>
                    <a:pt x="221739" y="413897"/>
                  </a:lnTo>
                  <a:lnTo>
                    <a:pt x="194693" y="450467"/>
                  </a:lnTo>
                  <a:lnTo>
                    <a:pt x="169196" y="488208"/>
                  </a:lnTo>
                  <a:lnTo>
                    <a:pt x="145294" y="527076"/>
                  </a:lnTo>
                  <a:lnTo>
                    <a:pt x="123034" y="567022"/>
                  </a:lnTo>
                  <a:lnTo>
                    <a:pt x="102464" y="608000"/>
                  </a:lnTo>
                  <a:lnTo>
                    <a:pt x="83629" y="649963"/>
                  </a:lnTo>
                  <a:lnTo>
                    <a:pt x="66578" y="692864"/>
                  </a:lnTo>
                  <a:lnTo>
                    <a:pt x="51357" y="736656"/>
                  </a:lnTo>
                  <a:lnTo>
                    <a:pt x="38014" y="781291"/>
                  </a:lnTo>
                  <a:lnTo>
                    <a:pt x="26594" y="826724"/>
                  </a:lnTo>
                  <a:lnTo>
                    <a:pt x="17145" y="872906"/>
                  </a:lnTo>
                  <a:lnTo>
                    <a:pt x="9714" y="919792"/>
                  </a:lnTo>
                  <a:lnTo>
                    <a:pt x="4349" y="967334"/>
                  </a:lnTo>
                  <a:lnTo>
                    <a:pt x="1095" y="1015484"/>
                  </a:lnTo>
                  <a:lnTo>
                    <a:pt x="0" y="1064197"/>
                  </a:lnTo>
                  <a:lnTo>
                    <a:pt x="1095" y="1112912"/>
                  </a:lnTo>
                  <a:lnTo>
                    <a:pt x="4349" y="1161065"/>
                  </a:lnTo>
                  <a:lnTo>
                    <a:pt x="9714" y="1208608"/>
                  </a:lnTo>
                  <a:lnTo>
                    <a:pt x="17145" y="1255495"/>
                  </a:lnTo>
                  <a:lnTo>
                    <a:pt x="26594" y="1301679"/>
                  </a:lnTo>
                  <a:lnTo>
                    <a:pt x="38014" y="1347113"/>
                  </a:lnTo>
                  <a:lnTo>
                    <a:pt x="51357" y="1391750"/>
                  </a:lnTo>
                  <a:lnTo>
                    <a:pt x="66578" y="1435543"/>
                  </a:lnTo>
                  <a:lnTo>
                    <a:pt x="83629" y="1478445"/>
                  </a:lnTo>
                  <a:lnTo>
                    <a:pt x="102464" y="1520410"/>
                  </a:lnTo>
                  <a:lnTo>
                    <a:pt x="123034" y="1561389"/>
                  </a:lnTo>
                  <a:lnTo>
                    <a:pt x="145294" y="1601336"/>
                  </a:lnTo>
                  <a:lnTo>
                    <a:pt x="169196" y="1640205"/>
                  </a:lnTo>
                  <a:lnTo>
                    <a:pt x="194693" y="1677948"/>
                  </a:lnTo>
                  <a:lnTo>
                    <a:pt x="221739" y="1714518"/>
                  </a:lnTo>
                  <a:lnTo>
                    <a:pt x="250286" y="1749869"/>
                  </a:lnTo>
                  <a:lnTo>
                    <a:pt x="280288" y="1783953"/>
                  </a:lnTo>
                  <a:lnTo>
                    <a:pt x="311697" y="1816723"/>
                  </a:lnTo>
                  <a:lnTo>
                    <a:pt x="344466" y="1848133"/>
                  </a:lnTo>
                  <a:lnTo>
                    <a:pt x="378550" y="1878135"/>
                  </a:lnTo>
                  <a:lnTo>
                    <a:pt x="413899" y="1906683"/>
                  </a:lnTo>
                  <a:lnTo>
                    <a:pt x="450469" y="1933729"/>
                  </a:lnTo>
                  <a:lnTo>
                    <a:pt x="488211" y="1959227"/>
                  </a:lnTo>
                  <a:lnTo>
                    <a:pt x="527079" y="1983129"/>
                  </a:lnTo>
                  <a:lnTo>
                    <a:pt x="567026" y="2005390"/>
                  </a:lnTo>
                  <a:lnTo>
                    <a:pt x="608004" y="2025960"/>
                  </a:lnTo>
                  <a:lnTo>
                    <a:pt x="649968" y="2044795"/>
                  </a:lnTo>
                  <a:lnTo>
                    <a:pt x="692869" y="2061846"/>
                  </a:lnTo>
                  <a:lnTo>
                    <a:pt x="736661" y="2077068"/>
                  </a:lnTo>
                  <a:lnTo>
                    <a:pt x="781297" y="2090412"/>
                  </a:lnTo>
                  <a:lnTo>
                    <a:pt x="826730" y="2101832"/>
                  </a:lnTo>
                  <a:lnTo>
                    <a:pt x="872914" y="2111281"/>
                  </a:lnTo>
                  <a:lnTo>
                    <a:pt x="919800" y="2118712"/>
                  </a:lnTo>
                  <a:lnTo>
                    <a:pt x="967342" y="2124078"/>
                  </a:lnTo>
                  <a:lnTo>
                    <a:pt x="1015494" y="2127332"/>
                  </a:lnTo>
                  <a:lnTo>
                    <a:pt x="1064208" y="2128427"/>
                  </a:lnTo>
                  <a:lnTo>
                    <a:pt x="1112922" y="2127332"/>
                  </a:lnTo>
                  <a:lnTo>
                    <a:pt x="1161073" y="2124078"/>
                  </a:lnTo>
                  <a:lnTo>
                    <a:pt x="1208616" y="2118712"/>
                  </a:lnTo>
                  <a:lnTo>
                    <a:pt x="1255502" y="2111281"/>
                  </a:lnTo>
                  <a:lnTo>
                    <a:pt x="1301685" y="2101832"/>
                  </a:lnTo>
                  <a:lnTo>
                    <a:pt x="1347119" y="2090412"/>
                  </a:lnTo>
                  <a:lnTo>
                    <a:pt x="1391755" y="2077068"/>
                  </a:lnTo>
                  <a:lnTo>
                    <a:pt x="1435547" y="2061846"/>
                  </a:lnTo>
                  <a:lnTo>
                    <a:pt x="1478448" y="2044795"/>
                  </a:lnTo>
                  <a:lnTo>
                    <a:pt x="1520412" y="2025960"/>
                  </a:lnTo>
                  <a:lnTo>
                    <a:pt x="1561390" y="2005390"/>
                  </a:lnTo>
                  <a:lnTo>
                    <a:pt x="1601337" y="1983129"/>
                  </a:lnTo>
                  <a:lnTo>
                    <a:pt x="1640205" y="1959227"/>
                  </a:lnTo>
                  <a:lnTo>
                    <a:pt x="1677947" y="1933729"/>
                  </a:lnTo>
                  <a:lnTo>
                    <a:pt x="1714516" y="1906683"/>
                  </a:lnTo>
                  <a:lnTo>
                    <a:pt x="1749866" y="1878135"/>
                  </a:lnTo>
                  <a:lnTo>
                    <a:pt x="1783949" y="1848133"/>
                  </a:lnTo>
                  <a:lnTo>
                    <a:pt x="1816719" y="1816723"/>
                  </a:lnTo>
                  <a:lnTo>
                    <a:pt x="1848128" y="1783953"/>
                  </a:lnTo>
                  <a:lnTo>
                    <a:pt x="1878130" y="1749869"/>
                  </a:lnTo>
                  <a:lnTo>
                    <a:pt x="1906677" y="1714518"/>
                  </a:lnTo>
                  <a:lnTo>
                    <a:pt x="1933723" y="1677948"/>
                  </a:lnTo>
                  <a:lnTo>
                    <a:pt x="1959220" y="1640205"/>
                  </a:lnTo>
                  <a:lnTo>
                    <a:pt x="1983122" y="1601336"/>
                  </a:lnTo>
                  <a:lnTo>
                    <a:pt x="2005382" y="1561389"/>
                  </a:lnTo>
                  <a:lnTo>
                    <a:pt x="2025952" y="1520410"/>
                  </a:lnTo>
                  <a:lnTo>
                    <a:pt x="2044786" y="1478445"/>
                  </a:lnTo>
                  <a:lnTo>
                    <a:pt x="2061837" y="1435543"/>
                  </a:lnTo>
                  <a:lnTo>
                    <a:pt x="2077058" y="1391750"/>
                  </a:lnTo>
                  <a:lnTo>
                    <a:pt x="2090402" y="1347113"/>
                  </a:lnTo>
                  <a:lnTo>
                    <a:pt x="2101822" y="1301679"/>
                  </a:lnTo>
                  <a:lnTo>
                    <a:pt x="2111271" y="1255495"/>
                  </a:lnTo>
                  <a:lnTo>
                    <a:pt x="2118702" y="1208608"/>
                  </a:lnTo>
                  <a:lnTo>
                    <a:pt x="2124067" y="1161065"/>
                  </a:lnTo>
                  <a:lnTo>
                    <a:pt x="2127321" y="1112912"/>
                  </a:lnTo>
                  <a:lnTo>
                    <a:pt x="2128416" y="1064197"/>
                  </a:lnTo>
                  <a:lnTo>
                    <a:pt x="2127321" y="1015484"/>
                  </a:lnTo>
                  <a:lnTo>
                    <a:pt x="2124067" y="967334"/>
                  </a:lnTo>
                  <a:lnTo>
                    <a:pt x="2118702" y="919792"/>
                  </a:lnTo>
                  <a:lnTo>
                    <a:pt x="2111271" y="872906"/>
                  </a:lnTo>
                  <a:lnTo>
                    <a:pt x="2101822" y="826724"/>
                  </a:lnTo>
                  <a:lnTo>
                    <a:pt x="2090402" y="781291"/>
                  </a:lnTo>
                  <a:lnTo>
                    <a:pt x="2077058" y="736656"/>
                  </a:lnTo>
                  <a:lnTo>
                    <a:pt x="2061837" y="692864"/>
                  </a:lnTo>
                  <a:lnTo>
                    <a:pt x="2044786" y="649963"/>
                  </a:lnTo>
                  <a:lnTo>
                    <a:pt x="2025952" y="608000"/>
                  </a:lnTo>
                  <a:lnTo>
                    <a:pt x="2005382" y="567022"/>
                  </a:lnTo>
                  <a:lnTo>
                    <a:pt x="1983122" y="527076"/>
                  </a:lnTo>
                  <a:lnTo>
                    <a:pt x="1959220" y="488208"/>
                  </a:lnTo>
                  <a:lnTo>
                    <a:pt x="1933723" y="450467"/>
                  </a:lnTo>
                  <a:lnTo>
                    <a:pt x="1906677" y="413897"/>
                  </a:lnTo>
                  <a:lnTo>
                    <a:pt x="1878130" y="378548"/>
                  </a:lnTo>
                  <a:lnTo>
                    <a:pt x="1848128" y="344465"/>
                  </a:lnTo>
                  <a:lnTo>
                    <a:pt x="1816719" y="311696"/>
                  </a:lnTo>
                  <a:lnTo>
                    <a:pt x="1783949" y="280287"/>
                  </a:lnTo>
                  <a:lnTo>
                    <a:pt x="1749866" y="250285"/>
                  </a:lnTo>
                  <a:lnTo>
                    <a:pt x="1714516" y="221738"/>
                  </a:lnTo>
                  <a:lnTo>
                    <a:pt x="1677947" y="194693"/>
                  </a:lnTo>
                  <a:lnTo>
                    <a:pt x="1640205" y="169195"/>
                  </a:lnTo>
                  <a:lnTo>
                    <a:pt x="1601337" y="145294"/>
                  </a:lnTo>
                  <a:lnTo>
                    <a:pt x="1561390" y="123034"/>
                  </a:lnTo>
                  <a:lnTo>
                    <a:pt x="1520412" y="102463"/>
                  </a:lnTo>
                  <a:lnTo>
                    <a:pt x="1478448" y="83629"/>
                  </a:lnTo>
                  <a:lnTo>
                    <a:pt x="1435547" y="66578"/>
                  </a:lnTo>
                  <a:lnTo>
                    <a:pt x="1391755" y="51357"/>
                  </a:lnTo>
                  <a:lnTo>
                    <a:pt x="1347119" y="38014"/>
                  </a:lnTo>
                  <a:lnTo>
                    <a:pt x="1301685" y="26594"/>
                  </a:lnTo>
                  <a:lnTo>
                    <a:pt x="1255502" y="17145"/>
                  </a:lnTo>
                  <a:lnTo>
                    <a:pt x="1208616" y="9714"/>
                  </a:lnTo>
                  <a:lnTo>
                    <a:pt x="1161073" y="4349"/>
                  </a:lnTo>
                  <a:lnTo>
                    <a:pt x="1112922" y="1095"/>
                  </a:lnTo>
                  <a:lnTo>
                    <a:pt x="106420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68494" y="3643993"/>
              <a:ext cx="1698625" cy="1698625"/>
            </a:xfrm>
            <a:custGeom>
              <a:avLst/>
              <a:gdLst/>
              <a:ahLst/>
              <a:cxnLst/>
              <a:rect l="l" t="t" r="r" b="b"/>
              <a:pathLst>
                <a:path w="1698625" h="1698625">
                  <a:moveTo>
                    <a:pt x="849167" y="0"/>
                  </a:moveTo>
                  <a:lnTo>
                    <a:pt x="800981" y="1344"/>
                  </a:lnTo>
                  <a:lnTo>
                    <a:pt x="753499" y="5329"/>
                  </a:lnTo>
                  <a:lnTo>
                    <a:pt x="706795" y="11882"/>
                  </a:lnTo>
                  <a:lnTo>
                    <a:pt x="660939" y="20933"/>
                  </a:lnTo>
                  <a:lnTo>
                    <a:pt x="616003" y="32410"/>
                  </a:lnTo>
                  <a:lnTo>
                    <a:pt x="572059" y="46241"/>
                  </a:lnTo>
                  <a:lnTo>
                    <a:pt x="529179" y="62354"/>
                  </a:lnTo>
                  <a:lnTo>
                    <a:pt x="487434" y="80677"/>
                  </a:lnTo>
                  <a:lnTo>
                    <a:pt x="446896" y="101139"/>
                  </a:lnTo>
                  <a:lnTo>
                    <a:pt x="407637" y="123669"/>
                  </a:lnTo>
                  <a:lnTo>
                    <a:pt x="369728" y="148194"/>
                  </a:lnTo>
                  <a:lnTo>
                    <a:pt x="333241" y="174642"/>
                  </a:lnTo>
                  <a:lnTo>
                    <a:pt x="298248" y="202943"/>
                  </a:lnTo>
                  <a:lnTo>
                    <a:pt x="264820" y="233025"/>
                  </a:lnTo>
                  <a:lnTo>
                    <a:pt x="233030" y="264815"/>
                  </a:lnTo>
                  <a:lnTo>
                    <a:pt x="202948" y="298242"/>
                  </a:lnTo>
                  <a:lnTo>
                    <a:pt x="174646" y="333235"/>
                  </a:lnTo>
                  <a:lnTo>
                    <a:pt x="148197" y="369721"/>
                  </a:lnTo>
                  <a:lnTo>
                    <a:pt x="123671" y="407629"/>
                  </a:lnTo>
                  <a:lnTo>
                    <a:pt x="101142" y="446888"/>
                  </a:lnTo>
                  <a:lnTo>
                    <a:pt x="80679" y="487426"/>
                  </a:lnTo>
                  <a:lnTo>
                    <a:pt x="62355" y="529170"/>
                  </a:lnTo>
                  <a:lnTo>
                    <a:pt x="46242" y="572050"/>
                  </a:lnTo>
                  <a:lnTo>
                    <a:pt x="32411" y="615994"/>
                  </a:lnTo>
                  <a:lnTo>
                    <a:pt x="20934" y="660929"/>
                  </a:lnTo>
                  <a:lnTo>
                    <a:pt x="11883" y="706785"/>
                  </a:lnTo>
                  <a:lnTo>
                    <a:pt x="5329" y="753489"/>
                  </a:lnTo>
                  <a:lnTo>
                    <a:pt x="1344" y="800970"/>
                  </a:lnTo>
                  <a:lnTo>
                    <a:pt x="0" y="849157"/>
                  </a:lnTo>
                  <a:lnTo>
                    <a:pt x="1344" y="897343"/>
                  </a:lnTo>
                  <a:lnTo>
                    <a:pt x="5329" y="944825"/>
                  </a:lnTo>
                  <a:lnTo>
                    <a:pt x="11883" y="991529"/>
                  </a:lnTo>
                  <a:lnTo>
                    <a:pt x="20934" y="1037385"/>
                  </a:lnTo>
                  <a:lnTo>
                    <a:pt x="32411" y="1082321"/>
                  </a:lnTo>
                  <a:lnTo>
                    <a:pt x="46242" y="1126265"/>
                  </a:lnTo>
                  <a:lnTo>
                    <a:pt x="62355" y="1169145"/>
                  </a:lnTo>
                  <a:lnTo>
                    <a:pt x="80679" y="1210890"/>
                  </a:lnTo>
                  <a:lnTo>
                    <a:pt x="101142" y="1251428"/>
                  </a:lnTo>
                  <a:lnTo>
                    <a:pt x="123671" y="1290687"/>
                  </a:lnTo>
                  <a:lnTo>
                    <a:pt x="148197" y="1328596"/>
                  </a:lnTo>
                  <a:lnTo>
                    <a:pt x="174646" y="1365083"/>
                  </a:lnTo>
                  <a:lnTo>
                    <a:pt x="202948" y="1400076"/>
                  </a:lnTo>
                  <a:lnTo>
                    <a:pt x="233030" y="1433504"/>
                  </a:lnTo>
                  <a:lnTo>
                    <a:pt x="264820" y="1465295"/>
                  </a:lnTo>
                  <a:lnTo>
                    <a:pt x="298248" y="1495377"/>
                  </a:lnTo>
                  <a:lnTo>
                    <a:pt x="333241" y="1523678"/>
                  </a:lnTo>
                  <a:lnTo>
                    <a:pt x="369728" y="1550127"/>
                  </a:lnTo>
                  <a:lnTo>
                    <a:pt x="407637" y="1574653"/>
                  </a:lnTo>
                  <a:lnTo>
                    <a:pt x="446896" y="1597183"/>
                  </a:lnTo>
                  <a:lnTo>
                    <a:pt x="487434" y="1617645"/>
                  </a:lnTo>
                  <a:lnTo>
                    <a:pt x="529179" y="1635969"/>
                  </a:lnTo>
                  <a:lnTo>
                    <a:pt x="572059" y="1652082"/>
                  </a:lnTo>
                  <a:lnTo>
                    <a:pt x="616003" y="1665913"/>
                  </a:lnTo>
                  <a:lnTo>
                    <a:pt x="660939" y="1677390"/>
                  </a:lnTo>
                  <a:lnTo>
                    <a:pt x="706795" y="1686442"/>
                  </a:lnTo>
                  <a:lnTo>
                    <a:pt x="753499" y="1692996"/>
                  </a:lnTo>
                  <a:lnTo>
                    <a:pt x="800981" y="1696981"/>
                  </a:lnTo>
                  <a:lnTo>
                    <a:pt x="849167" y="1698325"/>
                  </a:lnTo>
                  <a:lnTo>
                    <a:pt x="897354" y="1696981"/>
                  </a:lnTo>
                  <a:lnTo>
                    <a:pt x="944835" y="1692996"/>
                  </a:lnTo>
                  <a:lnTo>
                    <a:pt x="991540" y="1686442"/>
                  </a:lnTo>
                  <a:lnTo>
                    <a:pt x="1037396" y="1677390"/>
                  </a:lnTo>
                  <a:lnTo>
                    <a:pt x="1082331" y="1665913"/>
                  </a:lnTo>
                  <a:lnTo>
                    <a:pt x="1126275" y="1652082"/>
                  </a:lnTo>
                  <a:lnTo>
                    <a:pt x="1169156" y="1635969"/>
                  </a:lnTo>
                  <a:lnTo>
                    <a:pt x="1210900" y="1617645"/>
                  </a:lnTo>
                  <a:lnTo>
                    <a:pt x="1251438" y="1597183"/>
                  </a:lnTo>
                  <a:lnTo>
                    <a:pt x="1290698" y="1574653"/>
                  </a:lnTo>
                  <a:lnTo>
                    <a:pt x="1328607" y="1550127"/>
                  </a:lnTo>
                  <a:lnTo>
                    <a:pt x="1365094" y="1523678"/>
                  </a:lnTo>
                  <a:lnTo>
                    <a:pt x="1400087" y="1495377"/>
                  </a:lnTo>
                  <a:lnTo>
                    <a:pt x="1433515" y="1465295"/>
                  </a:lnTo>
                  <a:lnTo>
                    <a:pt x="1465305" y="1433504"/>
                  </a:lnTo>
                  <a:lnTo>
                    <a:pt x="1495387" y="1400076"/>
                  </a:lnTo>
                  <a:lnTo>
                    <a:pt x="1523689" y="1365083"/>
                  </a:lnTo>
                  <a:lnTo>
                    <a:pt x="1550138" y="1328596"/>
                  </a:lnTo>
                  <a:lnTo>
                    <a:pt x="1574663" y="1290687"/>
                  </a:lnTo>
                  <a:lnTo>
                    <a:pt x="1597193" y="1251428"/>
                  </a:lnTo>
                  <a:lnTo>
                    <a:pt x="1617656" y="1210890"/>
                  </a:lnTo>
                  <a:lnTo>
                    <a:pt x="1635980" y="1169145"/>
                  </a:lnTo>
                  <a:lnTo>
                    <a:pt x="1652093" y="1126265"/>
                  </a:lnTo>
                  <a:lnTo>
                    <a:pt x="1665924" y="1082321"/>
                  </a:lnTo>
                  <a:lnTo>
                    <a:pt x="1677401" y="1037385"/>
                  </a:lnTo>
                  <a:lnTo>
                    <a:pt x="1686452" y="991529"/>
                  </a:lnTo>
                  <a:lnTo>
                    <a:pt x="1693006" y="944825"/>
                  </a:lnTo>
                  <a:lnTo>
                    <a:pt x="1696991" y="897343"/>
                  </a:lnTo>
                  <a:lnTo>
                    <a:pt x="1698335" y="849157"/>
                  </a:lnTo>
                  <a:lnTo>
                    <a:pt x="1696991" y="800970"/>
                  </a:lnTo>
                  <a:lnTo>
                    <a:pt x="1693006" y="753489"/>
                  </a:lnTo>
                  <a:lnTo>
                    <a:pt x="1686452" y="706785"/>
                  </a:lnTo>
                  <a:lnTo>
                    <a:pt x="1677401" y="660929"/>
                  </a:lnTo>
                  <a:lnTo>
                    <a:pt x="1665924" y="615994"/>
                  </a:lnTo>
                  <a:lnTo>
                    <a:pt x="1652093" y="572050"/>
                  </a:lnTo>
                  <a:lnTo>
                    <a:pt x="1635980" y="529170"/>
                  </a:lnTo>
                  <a:lnTo>
                    <a:pt x="1617656" y="487426"/>
                  </a:lnTo>
                  <a:lnTo>
                    <a:pt x="1597193" y="446888"/>
                  </a:lnTo>
                  <a:lnTo>
                    <a:pt x="1574663" y="407629"/>
                  </a:lnTo>
                  <a:lnTo>
                    <a:pt x="1550138" y="369721"/>
                  </a:lnTo>
                  <a:lnTo>
                    <a:pt x="1523689" y="333235"/>
                  </a:lnTo>
                  <a:lnTo>
                    <a:pt x="1495387" y="298242"/>
                  </a:lnTo>
                  <a:lnTo>
                    <a:pt x="1465305" y="264815"/>
                  </a:lnTo>
                  <a:lnTo>
                    <a:pt x="1433515" y="233025"/>
                  </a:lnTo>
                  <a:lnTo>
                    <a:pt x="1400087" y="202943"/>
                  </a:lnTo>
                  <a:lnTo>
                    <a:pt x="1365094" y="174642"/>
                  </a:lnTo>
                  <a:lnTo>
                    <a:pt x="1328607" y="148194"/>
                  </a:lnTo>
                  <a:lnTo>
                    <a:pt x="1290698" y="123669"/>
                  </a:lnTo>
                  <a:lnTo>
                    <a:pt x="1251438" y="101139"/>
                  </a:lnTo>
                  <a:lnTo>
                    <a:pt x="1210900" y="80677"/>
                  </a:lnTo>
                  <a:lnTo>
                    <a:pt x="1169156" y="62354"/>
                  </a:lnTo>
                  <a:lnTo>
                    <a:pt x="1126275" y="46241"/>
                  </a:lnTo>
                  <a:lnTo>
                    <a:pt x="1082331" y="32410"/>
                  </a:lnTo>
                  <a:lnTo>
                    <a:pt x="1037396" y="20933"/>
                  </a:lnTo>
                  <a:lnTo>
                    <a:pt x="991540" y="11882"/>
                  </a:lnTo>
                  <a:lnTo>
                    <a:pt x="944835" y="5329"/>
                  </a:lnTo>
                  <a:lnTo>
                    <a:pt x="897354" y="1344"/>
                  </a:lnTo>
                  <a:lnTo>
                    <a:pt x="84916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1245" y="4620809"/>
              <a:ext cx="1730375" cy="1730375"/>
            </a:xfrm>
            <a:custGeom>
              <a:avLst/>
              <a:gdLst/>
              <a:ahLst/>
              <a:cxnLst/>
              <a:rect l="l" t="t" r="r" b="b"/>
              <a:pathLst>
                <a:path w="1730375" h="1730375">
                  <a:moveTo>
                    <a:pt x="864947" y="0"/>
                  </a:moveTo>
                  <a:lnTo>
                    <a:pt x="817489" y="1279"/>
                  </a:lnTo>
                  <a:lnTo>
                    <a:pt x="770700" y="5075"/>
                  </a:lnTo>
                  <a:lnTo>
                    <a:pt x="724647" y="11320"/>
                  </a:lnTo>
                  <a:lnTo>
                    <a:pt x="679394" y="19950"/>
                  </a:lnTo>
                  <a:lnTo>
                    <a:pt x="635008" y="30897"/>
                  </a:lnTo>
                  <a:lnTo>
                    <a:pt x="591555" y="44096"/>
                  </a:lnTo>
                  <a:lnTo>
                    <a:pt x="549100" y="59481"/>
                  </a:lnTo>
                  <a:lnTo>
                    <a:pt x="507710" y="76986"/>
                  </a:lnTo>
                  <a:lnTo>
                    <a:pt x="467451" y="96545"/>
                  </a:lnTo>
                  <a:lnTo>
                    <a:pt x="428389" y="118092"/>
                  </a:lnTo>
                  <a:lnTo>
                    <a:pt x="390589" y="141561"/>
                  </a:lnTo>
                  <a:lnTo>
                    <a:pt x="354118" y="166886"/>
                  </a:lnTo>
                  <a:lnTo>
                    <a:pt x="319041" y="194002"/>
                  </a:lnTo>
                  <a:lnTo>
                    <a:pt x="285425" y="222842"/>
                  </a:lnTo>
                  <a:lnTo>
                    <a:pt x="253335" y="253340"/>
                  </a:lnTo>
                  <a:lnTo>
                    <a:pt x="222837" y="285430"/>
                  </a:lnTo>
                  <a:lnTo>
                    <a:pt x="193998" y="319047"/>
                  </a:lnTo>
                  <a:lnTo>
                    <a:pt x="166883" y="354125"/>
                  </a:lnTo>
                  <a:lnTo>
                    <a:pt x="141558" y="390596"/>
                  </a:lnTo>
                  <a:lnTo>
                    <a:pt x="118089" y="428397"/>
                  </a:lnTo>
                  <a:lnTo>
                    <a:pt x="96542" y="467460"/>
                  </a:lnTo>
                  <a:lnTo>
                    <a:pt x="76984" y="507719"/>
                  </a:lnTo>
                  <a:lnTo>
                    <a:pt x="59479" y="549109"/>
                  </a:lnTo>
                  <a:lnTo>
                    <a:pt x="44095" y="591564"/>
                  </a:lnTo>
                  <a:lnTo>
                    <a:pt x="30896" y="635017"/>
                  </a:lnTo>
                  <a:lnTo>
                    <a:pt x="19949" y="679404"/>
                  </a:lnTo>
                  <a:lnTo>
                    <a:pt x="11320" y="724657"/>
                  </a:lnTo>
                  <a:lnTo>
                    <a:pt x="5075" y="770711"/>
                  </a:lnTo>
                  <a:lnTo>
                    <a:pt x="1279" y="817500"/>
                  </a:lnTo>
                  <a:lnTo>
                    <a:pt x="0" y="864957"/>
                  </a:lnTo>
                  <a:lnTo>
                    <a:pt x="1279" y="912418"/>
                  </a:lnTo>
                  <a:lnTo>
                    <a:pt x="5075" y="959209"/>
                  </a:lnTo>
                  <a:lnTo>
                    <a:pt x="11320" y="1005265"/>
                  </a:lnTo>
                  <a:lnTo>
                    <a:pt x="19949" y="1050520"/>
                  </a:lnTo>
                  <a:lnTo>
                    <a:pt x="30896" y="1094908"/>
                  </a:lnTo>
                  <a:lnTo>
                    <a:pt x="44095" y="1138362"/>
                  </a:lnTo>
                  <a:lnTo>
                    <a:pt x="59479" y="1180817"/>
                  </a:lnTo>
                  <a:lnTo>
                    <a:pt x="76984" y="1222207"/>
                  </a:lnTo>
                  <a:lnTo>
                    <a:pt x="96542" y="1262467"/>
                  </a:lnTo>
                  <a:lnTo>
                    <a:pt x="118089" y="1301529"/>
                  </a:lnTo>
                  <a:lnTo>
                    <a:pt x="141558" y="1339329"/>
                  </a:lnTo>
                  <a:lnTo>
                    <a:pt x="166883" y="1375800"/>
                  </a:lnTo>
                  <a:lnTo>
                    <a:pt x="193998" y="1410876"/>
                  </a:lnTo>
                  <a:lnTo>
                    <a:pt x="222837" y="1444492"/>
                  </a:lnTo>
                  <a:lnTo>
                    <a:pt x="253335" y="1476582"/>
                  </a:lnTo>
                  <a:lnTo>
                    <a:pt x="285425" y="1507078"/>
                  </a:lnTo>
                  <a:lnTo>
                    <a:pt x="319041" y="1535917"/>
                  </a:lnTo>
                  <a:lnTo>
                    <a:pt x="354118" y="1563031"/>
                  </a:lnTo>
                  <a:lnTo>
                    <a:pt x="390589" y="1588355"/>
                  </a:lnTo>
                  <a:lnTo>
                    <a:pt x="428389" y="1611822"/>
                  </a:lnTo>
                  <a:lnTo>
                    <a:pt x="467451" y="1633368"/>
                  </a:lnTo>
                  <a:lnTo>
                    <a:pt x="507710" y="1652926"/>
                  </a:lnTo>
                  <a:lnTo>
                    <a:pt x="549100" y="1670429"/>
                  </a:lnTo>
                  <a:lnTo>
                    <a:pt x="591555" y="1685813"/>
                  </a:lnTo>
                  <a:lnTo>
                    <a:pt x="635008" y="1699011"/>
                  </a:lnTo>
                  <a:lnTo>
                    <a:pt x="679394" y="1709957"/>
                  </a:lnTo>
                  <a:lnTo>
                    <a:pt x="724647" y="1718585"/>
                  </a:lnTo>
                  <a:lnTo>
                    <a:pt x="770700" y="1724830"/>
                  </a:lnTo>
                  <a:lnTo>
                    <a:pt x="817489" y="1728625"/>
                  </a:lnTo>
                  <a:lnTo>
                    <a:pt x="864947" y="1729905"/>
                  </a:lnTo>
                  <a:lnTo>
                    <a:pt x="912405" y="1728625"/>
                  </a:lnTo>
                  <a:lnTo>
                    <a:pt x="959193" y="1724830"/>
                  </a:lnTo>
                  <a:lnTo>
                    <a:pt x="1005247" y="1718585"/>
                  </a:lnTo>
                  <a:lnTo>
                    <a:pt x="1050500" y="1709957"/>
                  </a:lnTo>
                  <a:lnTo>
                    <a:pt x="1094886" y="1699011"/>
                  </a:lnTo>
                  <a:lnTo>
                    <a:pt x="1138339" y="1685813"/>
                  </a:lnTo>
                  <a:lnTo>
                    <a:pt x="1180794" y="1670429"/>
                  </a:lnTo>
                  <a:lnTo>
                    <a:pt x="1222184" y="1652926"/>
                  </a:lnTo>
                  <a:lnTo>
                    <a:pt x="1262443" y="1633368"/>
                  </a:lnTo>
                  <a:lnTo>
                    <a:pt x="1301505" y="1611822"/>
                  </a:lnTo>
                  <a:lnTo>
                    <a:pt x="1339305" y="1588355"/>
                  </a:lnTo>
                  <a:lnTo>
                    <a:pt x="1375776" y="1563031"/>
                  </a:lnTo>
                  <a:lnTo>
                    <a:pt x="1410853" y="1535917"/>
                  </a:lnTo>
                  <a:lnTo>
                    <a:pt x="1444469" y="1507078"/>
                  </a:lnTo>
                  <a:lnTo>
                    <a:pt x="1476559" y="1476582"/>
                  </a:lnTo>
                  <a:lnTo>
                    <a:pt x="1507057" y="1444492"/>
                  </a:lnTo>
                  <a:lnTo>
                    <a:pt x="1535896" y="1410876"/>
                  </a:lnTo>
                  <a:lnTo>
                    <a:pt x="1563011" y="1375800"/>
                  </a:lnTo>
                  <a:lnTo>
                    <a:pt x="1588336" y="1339329"/>
                  </a:lnTo>
                  <a:lnTo>
                    <a:pt x="1611805" y="1301529"/>
                  </a:lnTo>
                  <a:lnTo>
                    <a:pt x="1633352" y="1262467"/>
                  </a:lnTo>
                  <a:lnTo>
                    <a:pt x="1652910" y="1222207"/>
                  </a:lnTo>
                  <a:lnTo>
                    <a:pt x="1670415" y="1180817"/>
                  </a:lnTo>
                  <a:lnTo>
                    <a:pt x="1685799" y="1138362"/>
                  </a:lnTo>
                  <a:lnTo>
                    <a:pt x="1698998" y="1094908"/>
                  </a:lnTo>
                  <a:lnTo>
                    <a:pt x="1709945" y="1050520"/>
                  </a:lnTo>
                  <a:lnTo>
                    <a:pt x="1718574" y="1005265"/>
                  </a:lnTo>
                  <a:lnTo>
                    <a:pt x="1724819" y="959209"/>
                  </a:lnTo>
                  <a:lnTo>
                    <a:pt x="1728615" y="912418"/>
                  </a:lnTo>
                  <a:lnTo>
                    <a:pt x="1729894" y="864957"/>
                  </a:lnTo>
                  <a:lnTo>
                    <a:pt x="1728615" y="817500"/>
                  </a:lnTo>
                  <a:lnTo>
                    <a:pt x="1724819" y="770711"/>
                  </a:lnTo>
                  <a:lnTo>
                    <a:pt x="1718574" y="724657"/>
                  </a:lnTo>
                  <a:lnTo>
                    <a:pt x="1709945" y="679404"/>
                  </a:lnTo>
                  <a:lnTo>
                    <a:pt x="1698998" y="635017"/>
                  </a:lnTo>
                  <a:lnTo>
                    <a:pt x="1685799" y="591564"/>
                  </a:lnTo>
                  <a:lnTo>
                    <a:pt x="1670415" y="549109"/>
                  </a:lnTo>
                  <a:lnTo>
                    <a:pt x="1652910" y="507719"/>
                  </a:lnTo>
                  <a:lnTo>
                    <a:pt x="1633352" y="467460"/>
                  </a:lnTo>
                  <a:lnTo>
                    <a:pt x="1611805" y="428397"/>
                  </a:lnTo>
                  <a:lnTo>
                    <a:pt x="1588336" y="390596"/>
                  </a:lnTo>
                  <a:lnTo>
                    <a:pt x="1563011" y="354125"/>
                  </a:lnTo>
                  <a:lnTo>
                    <a:pt x="1535896" y="319047"/>
                  </a:lnTo>
                  <a:lnTo>
                    <a:pt x="1507057" y="285430"/>
                  </a:lnTo>
                  <a:lnTo>
                    <a:pt x="1476559" y="253340"/>
                  </a:lnTo>
                  <a:lnTo>
                    <a:pt x="1444469" y="222842"/>
                  </a:lnTo>
                  <a:lnTo>
                    <a:pt x="1410853" y="194002"/>
                  </a:lnTo>
                  <a:lnTo>
                    <a:pt x="1375776" y="166886"/>
                  </a:lnTo>
                  <a:lnTo>
                    <a:pt x="1339305" y="141561"/>
                  </a:lnTo>
                  <a:lnTo>
                    <a:pt x="1301505" y="118092"/>
                  </a:lnTo>
                  <a:lnTo>
                    <a:pt x="1262443" y="96545"/>
                  </a:lnTo>
                  <a:lnTo>
                    <a:pt x="1222184" y="76986"/>
                  </a:lnTo>
                  <a:lnTo>
                    <a:pt x="1180794" y="59481"/>
                  </a:lnTo>
                  <a:lnTo>
                    <a:pt x="1138339" y="44096"/>
                  </a:lnTo>
                  <a:lnTo>
                    <a:pt x="1094886" y="30897"/>
                  </a:lnTo>
                  <a:lnTo>
                    <a:pt x="1050500" y="19950"/>
                  </a:lnTo>
                  <a:lnTo>
                    <a:pt x="1005247" y="11320"/>
                  </a:lnTo>
                  <a:lnTo>
                    <a:pt x="959193" y="5075"/>
                  </a:lnTo>
                  <a:lnTo>
                    <a:pt x="912405" y="1279"/>
                  </a:lnTo>
                  <a:lnTo>
                    <a:pt x="864947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64579" y="2235953"/>
            <a:ext cx="1562100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Svartsjuka är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inte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romantiskt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MVP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(Mentors in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violence prevention)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12963" y="5236307"/>
            <a:ext cx="1562100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375" marR="5080" indent="-194310">
              <a:lnSpc>
                <a:spcPct val="1232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Trappan-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samtal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66396" y="4169750"/>
            <a:ext cx="1182370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spc="-25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Komet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0">
            <a:extLst>
              <a:ext uri="{FF2B5EF4-FFF2-40B4-BE49-F238E27FC236}">
                <a16:creationId xmlns:a16="http://schemas.microsoft.com/office/drawing/2014/main" id="{F7920A93-FE67-921C-187C-032908FBA28F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3">
            <a:extLst>
              <a:ext uri="{FF2B5EF4-FFF2-40B4-BE49-F238E27FC236}">
                <a16:creationId xmlns:a16="http://schemas.microsoft.com/office/drawing/2014/main" id="{1ECA6F96-C0DD-CA49-3E7B-D1089C1246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1675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5891" y="797773"/>
            <a:ext cx="81280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82528" y="1494929"/>
            <a:ext cx="12795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barnfamiljer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ekon</a:t>
            </a:r>
            <a:r>
              <a:rPr lang="sv-SE"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omisk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utsatthet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skolsociala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9387" y="2487913"/>
            <a:ext cx="16978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6540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deltagandet</a:t>
            </a:r>
            <a:br>
              <a:rPr lang="sv-SE" sz="800" spc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förskola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grupper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lägre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inskrivningsgrad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8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vräkningsföre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/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byggande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insatser,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deltagande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fritidsaktiviteter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utsatta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bostads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områden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skolsociala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0388" y="3785923"/>
            <a:ext cx="1325085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minskad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segr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egation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pedagogisk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20" dirty="0" err="1">
                <a:latin typeface="Arial" panose="020B0604020202020204" pitchFamily="34" charset="0"/>
                <a:cs typeface="Arial" panose="020B0604020202020204" pitchFamily="34" charset="0"/>
              </a:rPr>
              <a:t>segr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egationen</a:t>
            </a:r>
            <a:r>
              <a:rPr sz="7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sz="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skolor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stads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minskad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fysisk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segregation,</a:t>
            </a:r>
            <a: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Anpassade</a:t>
            </a:r>
            <a:r>
              <a:rPr lang="sv-SE"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föräldraskaps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stödsprogram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läxläsning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Mötesplatser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fritids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gårdar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lovaktiviteter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25035" y="1608595"/>
            <a:ext cx="2128520" cy="2128520"/>
          </a:xfrm>
          <a:custGeom>
            <a:avLst/>
            <a:gdLst/>
            <a:ahLst/>
            <a:cxnLst/>
            <a:rect l="l" t="t" r="r" b="b"/>
            <a:pathLst>
              <a:path w="2128520" h="2128520">
                <a:moveTo>
                  <a:pt x="1064208" y="0"/>
                </a:moveTo>
                <a:lnTo>
                  <a:pt x="1015494" y="1095"/>
                </a:lnTo>
                <a:lnTo>
                  <a:pt x="967342" y="4349"/>
                </a:lnTo>
                <a:lnTo>
                  <a:pt x="919800" y="9714"/>
                </a:lnTo>
                <a:lnTo>
                  <a:pt x="872914" y="17145"/>
                </a:lnTo>
                <a:lnTo>
                  <a:pt x="826730" y="26594"/>
                </a:lnTo>
                <a:lnTo>
                  <a:pt x="781297" y="38014"/>
                </a:lnTo>
                <a:lnTo>
                  <a:pt x="736661" y="51357"/>
                </a:lnTo>
                <a:lnTo>
                  <a:pt x="692869" y="66578"/>
                </a:lnTo>
                <a:lnTo>
                  <a:pt x="649968" y="83629"/>
                </a:lnTo>
                <a:lnTo>
                  <a:pt x="608004" y="102463"/>
                </a:lnTo>
                <a:lnTo>
                  <a:pt x="567026" y="123034"/>
                </a:lnTo>
                <a:lnTo>
                  <a:pt x="527079" y="145294"/>
                </a:lnTo>
                <a:lnTo>
                  <a:pt x="488211" y="169195"/>
                </a:lnTo>
                <a:lnTo>
                  <a:pt x="450469" y="194693"/>
                </a:lnTo>
                <a:lnTo>
                  <a:pt x="413899" y="221738"/>
                </a:lnTo>
                <a:lnTo>
                  <a:pt x="378550" y="250285"/>
                </a:lnTo>
                <a:lnTo>
                  <a:pt x="344466" y="280287"/>
                </a:lnTo>
                <a:lnTo>
                  <a:pt x="311697" y="311696"/>
                </a:lnTo>
                <a:lnTo>
                  <a:pt x="280288" y="344465"/>
                </a:lnTo>
                <a:lnTo>
                  <a:pt x="250286" y="378548"/>
                </a:lnTo>
                <a:lnTo>
                  <a:pt x="221739" y="413897"/>
                </a:lnTo>
                <a:lnTo>
                  <a:pt x="194693" y="450467"/>
                </a:lnTo>
                <a:lnTo>
                  <a:pt x="169196" y="488208"/>
                </a:lnTo>
                <a:lnTo>
                  <a:pt x="145294" y="527076"/>
                </a:lnTo>
                <a:lnTo>
                  <a:pt x="123034" y="567022"/>
                </a:lnTo>
                <a:lnTo>
                  <a:pt x="102464" y="608000"/>
                </a:lnTo>
                <a:lnTo>
                  <a:pt x="83629" y="649963"/>
                </a:lnTo>
                <a:lnTo>
                  <a:pt x="66578" y="692864"/>
                </a:lnTo>
                <a:lnTo>
                  <a:pt x="51357" y="736656"/>
                </a:lnTo>
                <a:lnTo>
                  <a:pt x="38014" y="781291"/>
                </a:lnTo>
                <a:lnTo>
                  <a:pt x="26594" y="826724"/>
                </a:lnTo>
                <a:lnTo>
                  <a:pt x="17145" y="872906"/>
                </a:lnTo>
                <a:lnTo>
                  <a:pt x="9714" y="919792"/>
                </a:lnTo>
                <a:lnTo>
                  <a:pt x="4349" y="967334"/>
                </a:lnTo>
                <a:lnTo>
                  <a:pt x="1095" y="1015484"/>
                </a:lnTo>
                <a:lnTo>
                  <a:pt x="0" y="1064197"/>
                </a:lnTo>
                <a:lnTo>
                  <a:pt x="1095" y="1112912"/>
                </a:lnTo>
                <a:lnTo>
                  <a:pt x="4349" y="1161065"/>
                </a:lnTo>
                <a:lnTo>
                  <a:pt x="9714" y="1208608"/>
                </a:lnTo>
                <a:lnTo>
                  <a:pt x="17145" y="1255495"/>
                </a:lnTo>
                <a:lnTo>
                  <a:pt x="26594" y="1301679"/>
                </a:lnTo>
                <a:lnTo>
                  <a:pt x="38014" y="1347113"/>
                </a:lnTo>
                <a:lnTo>
                  <a:pt x="51357" y="1391750"/>
                </a:lnTo>
                <a:lnTo>
                  <a:pt x="66578" y="1435543"/>
                </a:lnTo>
                <a:lnTo>
                  <a:pt x="83629" y="1478445"/>
                </a:lnTo>
                <a:lnTo>
                  <a:pt x="102464" y="1520410"/>
                </a:lnTo>
                <a:lnTo>
                  <a:pt x="123034" y="1561389"/>
                </a:lnTo>
                <a:lnTo>
                  <a:pt x="145294" y="1601336"/>
                </a:lnTo>
                <a:lnTo>
                  <a:pt x="169196" y="1640205"/>
                </a:lnTo>
                <a:lnTo>
                  <a:pt x="194693" y="1677948"/>
                </a:lnTo>
                <a:lnTo>
                  <a:pt x="221739" y="1714518"/>
                </a:lnTo>
                <a:lnTo>
                  <a:pt x="250286" y="1749869"/>
                </a:lnTo>
                <a:lnTo>
                  <a:pt x="280288" y="1783953"/>
                </a:lnTo>
                <a:lnTo>
                  <a:pt x="311697" y="1816723"/>
                </a:lnTo>
                <a:lnTo>
                  <a:pt x="344466" y="1848133"/>
                </a:lnTo>
                <a:lnTo>
                  <a:pt x="378550" y="1878135"/>
                </a:lnTo>
                <a:lnTo>
                  <a:pt x="413899" y="1906683"/>
                </a:lnTo>
                <a:lnTo>
                  <a:pt x="450469" y="1933729"/>
                </a:lnTo>
                <a:lnTo>
                  <a:pt x="488211" y="1959227"/>
                </a:lnTo>
                <a:lnTo>
                  <a:pt x="527079" y="1983129"/>
                </a:lnTo>
                <a:lnTo>
                  <a:pt x="567026" y="2005390"/>
                </a:lnTo>
                <a:lnTo>
                  <a:pt x="608004" y="2025960"/>
                </a:lnTo>
                <a:lnTo>
                  <a:pt x="649968" y="2044795"/>
                </a:lnTo>
                <a:lnTo>
                  <a:pt x="692869" y="2061846"/>
                </a:lnTo>
                <a:lnTo>
                  <a:pt x="736661" y="2077068"/>
                </a:lnTo>
                <a:lnTo>
                  <a:pt x="781297" y="2090412"/>
                </a:lnTo>
                <a:lnTo>
                  <a:pt x="826730" y="2101832"/>
                </a:lnTo>
                <a:lnTo>
                  <a:pt x="872914" y="2111281"/>
                </a:lnTo>
                <a:lnTo>
                  <a:pt x="919800" y="2118712"/>
                </a:lnTo>
                <a:lnTo>
                  <a:pt x="967342" y="2124078"/>
                </a:lnTo>
                <a:lnTo>
                  <a:pt x="1015494" y="2127332"/>
                </a:lnTo>
                <a:lnTo>
                  <a:pt x="1064208" y="2128427"/>
                </a:lnTo>
                <a:lnTo>
                  <a:pt x="1112922" y="2127332"/>
                </a:lnTo>
                <a:lnTo>
                  <a:pt x="1161073" y="2124078"/>
                </a:lnTo>
                <a:lnTo>
                  <a:pt x="1208616" y="2118712"/>
                </a:lnTo>
                <a:lnTo>
                  <a:pt x="1255502" y="2111281"/>
                </a:lnTo>
                <a:lnTo>
                  <a:pt x="1301685" y="2101832"/>
                </a:lnTo>
                <a:lnTo>
                  <a:pt x="1347119" y="2090412"/>
                </a:lnTo>
                <a:lnTo>
                  <a:pt x="1391755" y="2077068"/>
                </a:lnTo>
                <a:lnTo>
                  <a:pt x="1435547" y="2061846"/>
                </a:lnTo>
                <a:lnTo>
                  <a:pt x="1478448" y="2044795"/>
                </a:lnTo>
                <a:lnTo>
                  <a:pt x="1520412" y="2025960"/>
                </a:lnTo>
                <a:lnTo>
                  <a:pt x="1561390" y="2005390"/>
                </a:lnTo>
                <a:lnTo>
                  <a:pt x="1601337" y="1983129"/>
                </a:lnTo>
                <a:lnTo>
                  <a:pt x="1640205" y="1959227"/>
                </a:lnTo>
                <a:lnTo>
                  <a:pt x="1677947" y="1933729"/>
                </a:lnTo>
                <a:lnTo>
                  <a:pt x="1714516" y="1906683"/>
                </a:lnTo>
                <a:lnTo>
                  <a:pt x="1749866" y="1878135"/>
                </a:lnTo>
                <a:lnTo>
                  <a:pt x="1783949" y="1848133"/>
                </a:lnTo>
                <a:lnTo>
                  <a:pt x="1816719" y="1816723"/>
                </a:lnTo>
                <a:lnTo>
                  <a:pt x="1848128" y="1783953"/>
                </a:lnTo>
                <a:lnTo>
                  <a:pt x="1878130" y="1749869"/>
                </a:lnTo>
                <a:lnTo>
                  <a:pt x="1906677" y="1714518"/>
                </a:lnTo>
                <a:lnTo>
                  <a:pt x="1933723" y="1677948"/>
                </a:lnTo>
                <a:lnTo>
                  <a:pt x="1959220" y="1640205"/>
                </a:lnTo>
                <a:lnTo>
                  <a:pt x="1983122" y="1601336"/>
                </a:lnTo>
                <a:lnTo>
                  <a:pt x="2005382" y="1561389"/>
                </a:lnTo>
                <a:lnTo>
                  <a:pt x="2025952" y="1520410"/>
                </a:lnTo>
                <a:lnTo>
                  <a:pt x="2044786" y="1478445"/>
                </a:lnTo>
                <a:lnTo>
                  <a:pt x="2061837" y="1435543"/>
                </a:lnTo>
                <a:lnTo>
                  <a:pt x="2077058" y="1391750"/>
                </a:lnTo>
                <a:lnTo>
                  <a:pt x="2090402" y="1347113"/>
                </a:lnTo>
                <a:lnTo>
                  <a:pt x="2101822" y="1301679"/>
                </a:lnTo>
                <a:lnTo>
                  <a:pt x="2111271" y="1255495"/>
                </a:lnTo>
                <a:lnTo>
                  <a:pt x="2118702" y="1208608"/>
                </a:lnTo>
                <a:lnTo>
                  <a:pt x="2124067" y="1161065"/>
                </a:lnTo>
                <a:lnTo>
                  <a:pt x="2127321" y="1112912"/>
                </a:lnTo>
                <a:lnTo>
                  <a:pt x="2128416" y="1064197"/>
                </a:lnTo>
                <a:lnTo>
                  <a:pt x="2127321" y="1015484"/>
                </a:lnTo>
                <a:lnTo>
                  <a:pt x="2124067" y="967334"/>
                </a:lnTo>
                <a:lnTo>
                  <a:pt x="2118702" y="919792"/>
                </a:lnTo>
                <a:lnTo>
                  <a:pt x="2111271" y="872906"/>
                </a:lnTo>
                <a:lnTo>
                  <a:pt x="2101822" y="826724"/>
                </a:lnTo>
                <a:lnTo>
                  <a:pt x="2090402" y="781291"/>
                </a:lnTo>
                <a:lnTo>
                  <a:pt x="2077058" y="736656"/>
                </a:lnTo>
                <a:lnTo>
                  <a:pt x="2061837" y="692864"/>
                </a:lnTo>
                <a:lnTo>
                  <a:pt x="2044786" y="649963"/>
                </a:lnTo>
                <a:lnTo>
                  <a:pt x="2025952" y="608000"/>
                </a:lnTo>
                <a:lnTo>
                  <a:pt x="2005382" y="567022"/>
                </a:lnTo>
                <a:lnTo>
                  <a:pt x="1983122" y="527076"/>
                </a:lnTo>
                <a:lnTo>
                  <a:pt x="1959220" y="488208"/>
                </a:lnTo>
                <a:lnTo>
                  <a:pt x="1933723" y="450467"/>
                </a:lnTo>
                <a:lnTo>
                  <a:pt x="1906677" y="413897"/>
                </a:lnTo>
                <a:lnTo>
                  <a:pt x="1878130" y="378548"/>
                </a:lnTo>
                <a:lnTo>
                  <a:pt x="1848128" y="344465"/>
                </a:lnTo>
                <a:lnTo>
                  <a:pt x="1816719" y="311696"/>
                </a:lnTo>
                <a:lnTo>
                  <a:pt x="1783949" y="280287"/>
                </a:lnTo>
                <a:lnTo>
                  <a:pt x="1749866" y="250285"/>
                </a:lnTo>
                <a:lnTo>
                  <a:pt x="1714516" y="221738"/>
                </a:lnTo>
                <a:lnTo>
                  <a:pt x="1677947" y="194693"/>
                </a:lnTo>
                <a:lnTo>
                  <a:pt x="1640205" y="169195"/>
                </a:lnTo>
                <a:lnTo>
                  <a:pt x="1601337" y="145294"/>
                </a:lnTo>
                <a:lnTo>
                  <a:pt x="1561390" y="123034"/>
                </a:lnTo>
                <a:lnTo>
                  <a:pt x="1520412" y="102463"/>
                </a:lnTo>
                <a:lnTo>
                  <a:pt x="1478448" y="83629"/>
                </a:lnTo>
                <a:lnTo>
                  <a:pt x="1435547" y="66578"/>
                </a:lnTo>
                <a:lnTo>
                  <a:pt x="1391755" y="51357"/>
                </a:lnTo>
                <a:lnTo>
                  <a:pt x="1347119" y="38014"/>
                </a:lnTo>
                <a:lnTo>
                  <a:pt x="1301685" y="26594"/>
                </a:lnTo>
                <a:lnTo>
                  <a:pt x="1255502" y="17145"/>
                </a:lnTo>
                <a:lnTo>
                  <a:pt x="1208616" y="9714"/>
                </a:lnTo>
                <a:lnTo>
                  <a:pt x="1161073" y="4349"/>
                </a:lnTo>
                <a:lnTo>
                  <a:pt x="1112922" y="1095"/>
                </a:lnTo>
                <a:lnTo>
                  <a:pt x="10642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10868" y="2169331"/>
            <a:ext cx="1666875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Föräldraskap i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Sverige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&amp; En förälder blir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till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professioner.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E3766031-A6B1-5D80-ED41-9E5D008B17B3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">
            <a:extLst>
              <a:ext uri="{FF2B5EF4-FFF2-40B4-BE49-F238E27FC236}">
                <a16:creationId xmlns:a16="http://schemas.microsoft.com/office/drawing/2014/main" id="{642673BE-FD51-289C-5796-F705832799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222422" y="1412943"/>
            <a:ext cx="165925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problematisk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skolfrånvaro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tillbaka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skolan,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varken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studerar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arbetar.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3693" y="734441"/>
            <a:ext cx="1156970" cy="338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9530" marR="5080" indent="-37465">
              <a:lnSpc>
                <a:spcPts val="1150"/>
              </a:lnSpc>
              <a:spcBef>
                <a:spcPts val="24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105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syslolöshet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1696" y="2648534"/>
            <a:ext cx="135056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Tidiga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ogynnsam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utveckling,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e-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yrkesvägledning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NPF-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diagnoser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9512" y="3880962"/>
            <a:ext cx="1225073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0" dirty="0" err="1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sv-SE" sz="750" spc="-2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kunskap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arbetslivet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v-SE" sz="750" spc="-25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deras</a:t>
            </a:r>
            <a:r>
              <a:rPr lang="sv-SE"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valkompeten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redskap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utm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traditionella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normer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krin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yrkesval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läsfrämjande</a:t>
            </a:r>
            <a:r>
              <a:rPr sz="75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insatser.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47B30844-16CB-D58D-2BC6-4CB0D53B953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EEBAE5C-3880-9FEE-1469-DE2D15969BD2}"/>
              </a:ext>
            </a:extLst>
          </p:cNvPr>
          <p:cNvSpPr txBox="1"/>
          <p:nvPr/>
        </p:nvSpPr>
        <p:spPr>
          <a:xfrm>
            <a:off x="1805754" y="3656813"/>
            <a:ext cx="7601584" cy="278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2550" b="1" dirty="0">
                <a:latin typeface="Arial"/>
                <a:cs typeface="Arial"/>
              </a:rPr>
              <a:t>En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viktigt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förutsättning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för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att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klara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framtidens </a:t>
            </a:r>
            <a:r>
              <a:rPr sz="2550" b="1" dirty="0">
                <a:latin typeface="Arial"/>
                <a:cs typeface="Arial"/>
              </a:rPr>
              <a:t>välfärdsutmaningar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är</a:t>
            </a:r>
            <a:r>
              <a:rPr sz="2550" b="1" spc="-2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att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invånarna</a:t>
            </a:r>
            <a:r>
              <a:rPr sz="2550" b="1" spc="-2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i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Region </a:t>
            </a:r>
            <a:r>
              <a:rPr sz="2550" b="1" dirty="0">
                <a:latin typeface="Arial"/>
                <a:cs typeface="Arial"/>
              </a:rPr>
              <a:t>Örebro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har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en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god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hälsa.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Det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innebär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att</a:t>
            </a:r>
            <a:r>
              <a:rPr sz="2550" b="1" spc="-10" dirty="0">
                <a:latin typeface="Arial"/>
                <a:cs typeface="Arial"/>
              </a:rPr>
              <a:t> offentlig </a:t>
            </a:r>
            <a:r>
              <a:rPr sz="2550" b="1" dirty="0">
                <a:latin typeface="Arial"/>
                <a:cs typeface="Arial"/>
              </a:rPr>
              <a:t>sektor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behöver</a:t>
            </a:r>
            <a:r>
              <a:rPr sz="2550" b="1" spc="-2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arbeta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än</a:t>
            </a:r>
            <a:r>
              <a:rPr sz="2550" b="1" spc="-2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mer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hälsofrämjande </a:t>
            </a:r>
            <a:r>
              <a:rPr sz="2550" b="1" dirty="0">
                <a:latin typeface="Arial"/>
                <a:cs typeface="Arial"/>
              </a:rPr>
              <a:t>och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förebyggande,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både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i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egen</a:t>
            </a:r>
            <a:r>
              <a:rPr sz="2550" b="1" spc="-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verksamhet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550" b="1" dirty="0">
                <a:latin typeface="Arial"/>
                <a:cs typeface="Arial"/>
              </a:rPr>
              <a:t>men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också</a:t>
            </a:r>
            <a:r>
              <a:rPr sz="2550" b="1" spc="-2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tillsammans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med</a:t>
            </a:r>
            <a:r>
              <a:rPr sz="2550" b="1" spc="-2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andra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aktörer.</a:t>
            </a:r>
            <a:endParaRPr sz="2550" dirty="0">
              <a:latin typeface="Arial"/>
              <a:cs typeface="Arial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B0FFABA-DF78-5D58-3E27-2025D6BD1DFB}"/>
              </a:ext>
            </a:extLst>
          </p:cNvPr>
          <p:cNvGrpSpPr/>
          <p:nvPr/>
        </p:nvGrpSpPr>
        <p:grpSpPr>
          <a:xfrm>
            <a:off x="1818455" y="7101237"/>
            <a:ext cx="1979930" cy="1651635"/>
            <a:chOff x="1818455" y="7101237"/>
            <a:chExt cx="1979930" cy="165163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AFEF9E9C-E07B-C0DE-561D-3EC64EAE0E0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543" y="7357661"/>
              <a:ext cx="222818" cy="198022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E3EF588-3553-8449-5774-D91030C037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8455" y="7101237"/>
              <a:ext cx="1979840" cy="1651487"/>
            </a:xfrm>
            <a:prstGeom prst="rect">
              <a:avLst/>
            </a:prstGeom>
          </p:spPr>
        </p:pic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5B958DD3-D4A1-22E9-2665-28885F175F1E}"/>
              </a:ext>
            </a:extLst>
          </p:cNvPr>
          <p:cNvSpPr txBox="1"/>
          <p:nvPr/>
        </p:nvSpPr>
        <p:spPr>
          <a:xfrm>
            <a:off x="9973045" y="3688189"/>
            <a:ext cx="7442834" cy="567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4">
              <a:lnSpc>
                <a:spcPct val="1186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Men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gör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vad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blir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bäst?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Vad </a:t>
            </a:r>
            <a:r>
              <a:rPr sz="2200" dirty="0">
                <a:latin typeface="Arial"/>
                <a:cs typeface="Arial"/>
              </a:rPr>
              <a:t>är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gör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insats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fungerar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bra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sammanhang </a:t>
            </a:r>
            <a:r>
              <a:rPr sz="2200" dirty="0">
                <a:latin typeface="Arial"/>
                <a:cs typeface="Arial"/>
              </a:rPr>
              <a:t>men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sämre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annat?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följa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effekter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proaktiv- </a:t>
            </a:r>
            <a:r>
              <a:rPr sz="2200" dirty="0">
                <a:latin typeface="Arial"/>
                <a:cs typeface="Arial"/>
              </a:rPr>
              <a:t>itet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lång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kort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sikt?</a:t>
            </a:r>
            <a:endParaRPr sz="2200" dirty="0">
              <a:latin typeface="Arial"/>
              <a:cs typeface="Arial"/>
            </a:endParaRPr>
          </a:p>
          <a:p>
            <a:pPr marL="12700" marR="340995">
              <a:lnSpc>
                <a:spcPct val="118600"/>
              </a:lnSpc>
              <a:spcBef>
                <a:spcPts val="1895"/>
              </a:spcBef>
            </a:pPr>
            <a:r>
              <a:rPr sz="2200" dirty="0">
                <a:latin typeface="Arial"/>
                <a:cs typeface="Arial"/>
              </a:rPr>
              <a:t>Vi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vill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ingjuta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inblick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navigera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 </a:t>
            </a:r>
            <a:r>
              <a:rPr sz="2200" dirty="0">
                <a:latin typeface="Arial"/>
                <a:cs typeface="Arial"/>
              </a:rPr>
              <a:t>ekosystemet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kring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folkhälsoutmaningen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för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bättre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nå </a:t>
            </a:r>
            <a:r>
              <a:rPr sz="2200" dirty="0">
                <a:latin typeface="Arial"/>
                <a:cs typeface="Arial"/>
              </a:rPr>
              <a:t>verklig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förändring.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18600"/>
              </a:lnSpc>
              <a:spcBef>
                <a:spcPts val="1900"/>
              </a:spcBef>
            </a:pPr>
            <a:r>
              <a:rPr sz="2200" dirty="0">
                <a:latin typeface="Arial"/>
                <a:cs typeface="Arial"/>
              </a:rPr>
              <a:t>Detta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material,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framtaget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samarbete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politiker,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tjänste- </a:t>
            </a:r>
            <a:r>
              <a:rPr sz="2200" dirty="0">
                <a:latin typeface="Arial"/>
                <a:cs typeface="Arial"/>
              </a:rPr>
              <a:t>män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folkhälsoexperter,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önskar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bidra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ett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holistiskt </a:t>
            </a:r>
            <a:r>
              <a:rPr sz="2200" dirty="0">
                <a:latin typeface="Arial"/>
                <a:cs typeface="Arial"/>
              </a:rPr>
              <a:t>perspektiv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folkhälsa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länet.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är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både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praktiskt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och </a:t>
            </a:r>
            <a:r>
              <a:rPr sz="2200" dirty="0">
                <a:latin typeface="Arial"/>
                <a:cs typeface="Arial"/>
              </a:rPr>
              <a:t>teoretiskt,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erbjuder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fördjupningar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övergripande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sam- </a:t>
            </a:r>
            <a:r>
              <a:rPr sz="2200" dirty="0">
                <a:latin typeface="Arial"/>
                <a:cs typeface="Arial"/>
              </a:rPr>
              <a:t>manfattningar.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är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något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använda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föreläsningar,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200" dirty="0">
                <a:latin typeface="Arial"/>
                <a:cs typeface="Arial"/>
              </a:rPr>
              <a:t>att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arbeta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workshops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och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utveckla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tillsammans.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C4C25F2-BCC6-C539-DF3A-6EED81DB8BFE}"/>
              </a:ext>
            </a:extLst>
          </p:cNvPr>
          <p:cNvSpPr txBox="1">
            <a:spLocks/>
          </p:cNvSpPr>
          <p:nvPr/>
        </p:nvSpPr>
        <p:spPr>
          <a:xfrm>
            <a:off x="1805754" y="2385381"/>
            <a:ext cx="145161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Tillsammans</a:t>
            </a:r>
            <a:r>
              <a:rPr lang="en-GB" sz="4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GB" sz="4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GB" sz="4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en-GB" sz="4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4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r>
              <a:rPr lang="en-GB" sz="4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GB" sz="4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fler</a:t>
            </a:r>
            <a:endParaRPr lang="en-GB" sz="4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12E61907-FC39-4D34-E511-9260F7C3AEDB}"/>
              </a:ext>
            </a:extLst>
          </p:cNvPr>
          <p:cNvSpPr txBox="1"/>
          <p:nvPr/>
        </p:nvSpPr>
        <p:spPr>
          <a:xfrm>
            <a:off x="370665" y="7918586"/>
            <a:ext cx="259715" cy="2913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20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Övergripande</a:t>
            </a:r>
            <a:r>
              <a:rPr sz="1650" b="1" spc="-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ingång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61CA0-05C3-C6AB-90E5-6E157EE7F99F}"/>
              </a:ext>
            </a:extLst>
          </p:cNvPr>
          <p:cNvSpPr/>
          <p:nvPr/>
        </p:nvSpPr>
        <p:spPr>
          <a:xfrm>
            <a:off x="17900650" y="92075"/>
            <a:ext cx="1981200" cy="2293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6833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687749"/>
            <a:ext cx="9571331" cy="9583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8372" y="797773"/>
            <a:ext cx="7670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16171" y="1444813"/>
            <a:ext cx="161048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590" marR="5080" indent="-136525" algn="ctr">
              <a:spcBef>
                <a:spcPts val="95"/>
              </a:spcBef>
            </a:pP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-25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begå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brott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kriminell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livsstil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exempelvis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insatsgrupper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1651" y="2447807"/>
            <a:ext cx="165351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marR="2222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riskerar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begå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brott,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t.ex. </a:t>
            </a:r>
            <a:b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SSPF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(skola,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socialtjänst,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polis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unge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befinner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utveck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negativt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debuterat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någon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av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normbrytande</a:t>
            </a:r>
            <a:r>
              <a:rPr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beteende.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6" name="object 16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6" name="object 26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02797" y="3866318"/>
            <a:ext cx="10890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förebygg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brytande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beteende</a:t>
            </a:r>
            <a:r>
              <a:rPr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blan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vuxna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kriminella</a:t>
            </a:r>
            <a:r>
              <a:rPr lang="sv-SE"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rekryterar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barn.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81736" y="1626264"/>
            <a:ext cx="2128520" cy="2128520"/>
          </a:xfrm>
          <a:custGeom>
            <a:avLst/>
            <a:gdLst/>
            <a:ahLst/>
            <a:cxnLst/>
            <a:rect l="l" t="t" r="r" b="b"/>
            <a:pathLst>
              <a:path w="2128520" h="2128520">
                <a:moveTo>
                  <a:pt x="1064208" y="0"/>
                </a:moveTo>
                <a:lnTo>
                  <a:pt x="1015494" y="1095"/>
                </a:lnTo>
                <a:lnTo>
                  <a:pt x="967342" y="4349"/>
                </a:lnTo>
                <a:lnTo>
                  <a:pt x="919800" y="9714"/>
                </a:lnTo>
                <a:lnTo>
                  <a:pt x="872914" y="17145"/>
                </a:lnTo>
                <a:lnTo>
                  <a:pt x="826730" y="26594"/>
                </a:lnTo>
                <a:lnTo>
                  <a:pt x="781297" y="38014"/>
                </a:lnTo>
                <a:lnTo>
                  <a:pt x="736661" y="51357"/>
                </a:lnTo>
                <a:lnTo>
                  <a:pt x="692869" y="66578"/>
                </a:lnTo>
                <a:lnTo>
                  <a:pt x="649968" y="83629"/>
                </a:lnTo>
                <a:lnTo>
                  <a:pt x="608004" y="102463"/>
                </a:lnTo>
                <a:lnTo>
                  <a:pt x="567026" y="123034"/>
                </a:lnTo>
                <a:lnTo>
                  <a:pt x="527079" y="145294"/>
                </a:lnTo>
                <a:lnTo>
                  <a:pt x="488211" y="169195"/>
                </a:lnTo>
                <a:lnTo>
                  <a:pt x="450469" y="194693"/>
                </a:lnTo>
                <a:lnTo>
                  <a:pt x="413899" y="221738"/>
                </a:lnTo>
                <a:lnTo>
                  <a:pt x="378550" y="250285"/>
                </a:lnTo>
                <a:lnTo>
                  <a:pt x="344466" y="280287"/>
                </a:lnTo>
                <a:lnTo>
                  <a:pt x="311697" y="311696"/>
                </a:lnTo>
                <a:lnTo>
                  <a:pt x="280288" y="344465"/>
                </a:lnTo>
                <a:lnTo>
                  <a:pt x="250286" y="378548"/>
                </a:lnTo>
                <a:lnTo>
                  <a:pt x="221739" y="413897"/>
                </a:lnTo>
                <a:lnTo>
                  <a:pt x="194693" y="450467"/>
                </a:lnTo>
                <a:lnTo>
                  <a:pt x="169196" y="488208"/>
                </a:lnTo>
                <a:lnTo>
                  <a:pt x="145294" y="527076"/>
                </a:lnTo>
                <a:lnTo>
                  <a:pt x="123034" y="567022"/>
                </a:lnTo>
                <a:lnTo>
                  <a:pt x="102464" y="608000"/>
                </a:lnTo>
                <a:lnTo>
                  <a:pt x="83629" y="649963"/>
                </a:lnTo>
                <a:lnTo>
                  <a:pt x="66578" y="692864"/>
                </a:lnTo>
                <a:lnTo>
                  <a:pt x="51357" y="736656"/>
                </a:lnTo>
                <a:lnTo>
                  <a:pt x="38014" y="781291"/>
                </a:lnTo>
                <a:lnTo>
                  <a:pt x="26594" y="826724"/>
                </a:lnTo>
                <a:lnTo>
                  <a:pt x="17145" y="872906"/>
                </a:lnTo>
                <a:lnTo>
                  <a:pt x="9714" y="919792"/>
                </a:lnTo>
                <a:lnTo>
                  <a:pt x="4349" y="967334"/>
                </a:lnTo>
                <a:lnTo>
                  <a:pt x="1095" y="1015484"/>
                </a:lnTo>
                <a:lnTo>
                  <a:pt x="0" y="1064197"/>
                </a:lnTo>
                <a:lnTo>
                  <a:pt x="1095" y="1112912"/>
                </a:lnTo>
                <a:lnTo>
                  <a:pt x="4349" y="1161065"/>
                </a:lnTo>
                <a:lnTo>
                  <a:pt x="9714" y="1208608"/>
                </a:lnTo>
                <a:lnTo>
                  <a:pt x="17145" y="1255495"/>
                </a:lnTo>
                <a:lnTo>
                  <a:pt x="26594" y="1301679"/>
                </a:lnTo>
                <a:lnTo>
                  <a:pt x="38014" y="1347113"/>
                </a:lnTo>
                <a:lnTo>
                  <a:pt x="51357" y="1391750"/>
                </a:lnTo>
                <a:lnTo>
                  <a:pt x="66578" y="1435543"/>
                </a:lnTo>
                <a:lnTo>
                  <a:pt x="83629" y="1478445"/>
                </a:lnTo>
                <a:lnTo>
                  <a:pt x="102464" y="1520410"/>
                </a:lnTo>
                <a:lnTo>
                  <a:pt x="123034" y="1561389"/>
                </a:lnTo>
                <a:lnTo>
                  <a:pt x="145294" y="1601336"/>
                </a:lnTo>
                <a:lnTo>
                  <a:pt x="169196" y="1640205"/>
                </a:lnTo>
                <a:lnTo>
                  <a:pt x="194693" y="1677948"/>
                </a:lnTo>
                <a:lnTo>
                  <a:pt x="221739" y="1714518"/>
                </a:lnTo>
                <a:lnTo>
                  <a:pt x="250286" y="1749869"/>
                </a:lnTo>
                <a:lnTo>
                  <a:pt x="280288" y="1783953"/>
                </a:lnTo>
                <a:lnTo>
                  <a:pt x="311697" y="1816723"/>
                </a:lnTo>
                <a:lnTo>
                  <a:pt x="344466" y="1848133"/>
                </a:lnTo>
                <a:lnTo>
                  <a:pt x="378550" y="1878135"/>
                </a:lnTo>
                <a:lnTo>
                  <a:pt x="413899" y="1906683"/>
                </a:lnTo>
                <a:lnTo>
                  <a:pt x="450469" y="1933729"/>
                </a:lnTo>
                <a:lnTo>
                  <a:pt x="488211" y="1959227"/>
                </a:lnTo>
                <a:lnTo>
                  <a:pt x="527079" y="1983129"/>
                </a:lnTo>
                <a:lnTo>
                  <a:pt x="567026" y="2005390"/>
                </a:lnTo>
                <a:lnTo>
                  <a:pt x="608004" y="2025960"/>
                </a:lnTo>
                <a:lnTo>
                  <a:pt x="649968" y="2044795"/>
                </a:lnTo>
                <a:lnTo>
                  <a:pt x="692869" y="2061846"/>
                </a:lnTo>
                <a:lnTo>
                  <a:pt x="736661" y="2077068"/>
                </a:lnTo>
                <a:lnTo>
                  <a:pt x="781297" y="2090412"/>
                </a:lnTo>
                <a:lnTo>
                  <a:pt x="826730" y="2101832"/>
                </a:lnTo>
                <a:lnTo>
                  <a:pt x="872914" y="2111281"/>
                </a:lnTo>
                <a:lnTo>
                  <a:pt x="919800" y="2118712"/>
                </a:lnTo>
                <a:lnTo>
                  <a:pt x="967342" y="2124078"/>
                </a:lnTo>
                <a:lnTo>
                  <a:pt x="1015494" y="2127332"/>
                </a:lnTo>
                <a:lnTo>
                  <a:pt x="1064208" y="2128427"/>
                </a:lnTo>
                <a:lnTo>
                  <a:pt x="1112922" y="2127332"/>
                </a:lnTo>
                <a:lnTo>
                  <a:pt x="1161073" y="2124078"/>
                </a:lnTo>
                <a:lnTo>
                  <a:pt x="1208616" y="2118712"/>
                </a:lnTo>
                <a:lnTo>
                  <a:pt x="1255502" y="2111281"/>
                </a:lnTo>
                <a:lnTo>
                  <a:pt x="1301685" y="2101832"/>
                </a:lnTo>
                <a:lnTo>
                  <a:pt x="1347119" y="2090412"/>
                </a:lnTo>
                <a:lnTo>
                  <a:pt x="1391755" y="2077068"/>
                </a:lnTo>
                <a:lnTo>
                  <a:pt x="1435547" y="2061846"/>
                </a:lnTo>
                <a:lnTo>
                  <a:pt x="1478448" y="2044795"/>
                </a:lnTo>
                <a:lnTo>
                  <a:pt x="1520412" y="2025960"/>
                </a:lnTo>
                <a:lnTo>
                  <a:pt x="1561390" y="2005390"/>
                </a:lnTo>
                <a:lnTo>
                  <a:pt x="1601337" y="1983129"/>
                </a:lnTo>
                <a:lnTo>
                  <a:pt x="1640205" y="1959227"/>
                </a:lnTo>
                <a:lnTo>
                  <a:pt x="1677947" y="1933729"/>
                </a:lnTo>
                <a:lnTo>
                  <a:pt x="1714516" y="1906683"/>
                </a:lnTo>
                <a:lnTo>
                  <a:pt x="1749866" y="1878135"/>
                </a:lnTo>
                <a:lnTo>
                  <a:pt x="1783949" y="1848133"/>
                </a:lnTo>
                <a:lnTo>
                  <a:pt x="1816719" y="1816723"/>
                </a:lnTo>
                <a:lnTo>
                  <a:pt x="1848128" y="1783953"/>
                </a:lnTo>
                <a:lnTo>
                  <a:pt x="1878130" y="1749869"/>
                </a:lnTo>
                <a:lnTo>
                  <a:pt x="1906677" y="1714518"/>
                </a:lnTo>
                <a:lnTo>
                  <a:pt x="1933723" y="1677948"/>
                </a:lnTo>
                <a:lnTo>
                  <a:pt x="1959220" y="1640205"/>
                </a:lnTo>
                <a:lnTo>
                  <a:pt x="1983122" y="1601336"/>
                </a:lnTo>
                <a:lnTo>
                  <a:pt x="2005382" y="1561389"/>
                </a:lnTo>
                <a:lnTo>
                  <a:pt x="2025952" y="1520410"/>
                </a:lnTo>
                <a:lnTo>
                  <a:pt x="2044786" y="1478445"/>
                </a:lnTo>
                <a:lnTo>
                  <a:pt x="2061837" y="1435543"/>
                </a:lnTo>
                <a:lnTo>
                  <a:pt x="2077058" y="1391750"/>
                </a:lnTo>
                <a:lnTo>
                  <a:pt x="2090402" y="1347113"/>
                </a:lnTo>
                <a:lnTo>
                  <a:pt x="2101822" y="1301679"/>
                </a:lnTo>
                <a:lnTo>
                  <a:pt x="2111271" y="1255495"/>
                </a:lnTo>
                <a:lnTo>
                  <a:pt x="2118702" y="1208608"/>
                </a:lnTo>
                <a:lnTo>
                  <a:pt x="2124067" y="1161065"/>
                </a:lnTo>
                <a:lnTo>
                  <a:pt x="2127321" y="1112912"/>
                </a:lnTo>
                <a:lnTo>
                  <a:pt x="2128416" y="1064197"/>
                </a:lnTo>
                <a:lnTo>
                  <a:pt x="2127321" y="1015484"/>
                </a:lnTo>
                <a:lnTo>
                  <a:pt x="2124067" y="967334"/>
                </a:lnTo>
                <a:lnTo>
                  <a:pt x="2118702" y="919792"/>
                </a:lnTo>
                <a:lnTo>
                  <a:pt x="2111271" y="872906"/>
                </a:lnTo>
                <a:lnTo>
                  <a:pt x="2101822" y="826724"/>
                </a:lnTo>
                <a:lnTo>
                  <a:pt x="2090402" y="781291"/>
                </a:lnTo>
                <a:lnTo>
                  <a:pt x="2077058" y="736656"/>
                </a:lnTo>
                <a:lnTo>
                  <a:pt x="2061837" y="692864"/>
                </a:lnTo>
                <a:lnTo>
                  <a:pt x="2044786" y="649963"/>
                </a:lnTo>
                <a:lnTo>
                  <a:pt x="2025952" y="608000"/>
                </a:lnTo>
                <a:lnTo>
                  <a:pt x="2005382" y="567022"/>
                </a:lnTo>
                <a:lnTo>
                  <a:pt x="1983122" y="527076"/>
                </a:lnTo>
                <a:lnTo>
                  <a:pt x="1959220" y="488208"/>
                </a:lnTo>
                <a:lnTo>
                  <a:pt x="1933723" y="450467"/>
                </a:lnTo>
                <a:lnTo>
                  <a:pt x="1906677" y="413897"/>
                </a:lnTo>
                <a:lnTo>
                  <a:pt x="1878130" y="378548"/>
                </a:lnTo>
                <a:lnTo>
                  <a:pt x="1848128" y="344465"/>
                </a:lnTo>
                <a:lnTo>
                  <a:pt x="1816719" y="311696"/>
                </a:lnTo>
                <a:lnTo>
                  <a:pt x="1783949" y="280287"/>
                </a:lnTo>
                <a:lnTo>
                  <a:pt x="1749866" y="250285"/>
                </a:lnTo>
                <a:lnTo>
                  <a:pt x="1714516" y="221738"/>
                </a:lnTo>
                <a:lnTo>
                  <a:pt x="1677947" y="194693"/>
                </a:lnTo>
                <a:lnTo>
                  <a:pt x="1640205" y="169195"/>
                </a:lnTo>
                <a:lnTo>
                  <a:pt x="1601337" y="145294"/>
                </a:lnTo>
                <a:lnTo>
                  <a:pt x="1561390" y="123034"/>
                </a:lnTo>
                <a:lnTo>
                  <a:pt x="1520412" y="102463"/>
                </a:lnTo>
                <a:lnTo>
                  <a:pt x="1478448" y="83629"/>
                </a:lnTo>
                <a:lnTo>
                  <a:pt x="1435547" y="66578"/>
                </a:lnTo>
                <a:lnTo>
                  <a:pt x="1391755" y="51357"/>
                </a:lnTo>
                <a:lnTo>
                  <a:pt x="1347119" y="38014"/>
                </a:lnTo>
                <a:lnTo>
                  <a:pt x="1301685" y="26594"/>
                </a:lnTo>
                <a:lnTo>
                  <a:pt x="1255502" y="17145"/>
                </a:lnTo>
                <a:lnTo>
                  <a:pt x="1208616" y="9714"/>
                </a:lnTo>
                <a:lnTo>
                  <a:pt x="1161073" y="4349"/>
                </a:lnTo>
                <a:lnTo>
                  <a:pt x="1112922" y="1095"/>
                </a:lnTo>
                <a:lnTo>
                  <a:pt x="10642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63571" y="2386485"/>
            <a:ext cx="1565275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foldern</a:t>
            </a:r>
            <a:r>
              <a:rPr sz="1300" i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Gängsnacket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0462FC29-CC48-E695-A0C0-0D358DFB29E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025" y="3134766"/>
            <a:ext cx="4345940" cy="10331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420"/>
              </a:spcBef>
            </a:pPr>
            <a:r>
              <a:rPr spc="-10" dirty="0"/>
              <a:t>Tunnelseende</a:t>
            </a:r>
            <a:r>
              <a:rPr spc="-195" dirty="0"/>
              <a:t> </a:t>
            </a:r>
            <a:r>
              <a:rPr spc="-25" dirty="0"/>
              <a:t>vid </a:t>
            </a:r>
            <a:r>
              <a:rPr spc="-10" dirty="0"/>
              <a:t>riskbeteendeinsatser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2118" y="4300961"/>
            <a:ext cx="7757159" cy="302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92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Olika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instanser i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samhället</a:t>
            </a:r>
            <a:r>
              <a:rPr kumimoji="0" sz="225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hand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om olika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riskbeteenden.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gör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ibland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skapas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ett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slags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tunnelseende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kring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problematik.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Ofta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individer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riskbeteende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fler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än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ett,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bristen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på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helhetstänk gör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22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rotorsaker lättare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förbises </a:t>
            </a:r>
            <a:r>
              <a:rPr kumimoji="0" sz="22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försvåra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rehabilitering.</a:t>
            </a:r>
            <a:endParaRPr kumimoji="0" sz="2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98805" lvl="0" indent="0" defTabSz="914400" eaLnBrk="1" fontAlgn="auto" latinLnBrk="0" hangingPunct="1">
              <a:lnSpc>
                <a:spcPct val="10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Detta</a:t>
            </a:r>
            <a:r>
              <a:rPr kumimoji="0" sz="22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leda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till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längre,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dyrare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svårare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behandling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både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</a:t>
            </a:r>
            <a:r>
              <a:rPr kumimoji="0" sz="22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22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samhälle.</a:t>
            </a:r>
            <a:endParaRPr kumimoji="0" sz="2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71450" y="2676784"/>
            <a:ext cx="2530277" cy="5955782"/>
            <a:chOff x="13121380" y="2676421"/>
            <a:chExt cx="2530277" cy="5955782"/>
          </a:xfrm>
        </p:grpSpPr>
        <p:sp>
          <p:nvSpPr>
            <p:cNvPr id="5" name="object 5"/>
            <p:cNvSpPr/>
            <p:nvPr/>
          </p:nvSpPr>
          <p:spPr>
            <a:xfrm>
              <a:off x="13121380" y="2895258"/>
              <a:ext cx="1762760" cy="2025650"/>
            </a:xfrm>
            <a:custGeom>
              <a:avLst/>
              <a:gdLst/>
              <a:ahLst/>
              <a:cxnLst/>
              <a:rect l="l" t="t" r="r" b="b"/>
              <a:pathLst>
                <a:path w="1762759" h="2025650">
                  <a:moveTo>
                    <a:pt x="1034579" y="0"/>
                  </a:moveTo>
                  <a:lnTo>
                    <a:pt x="983099" y="2018"/>
                  </a:lnTo>
                  <a:lnTo>
                    <a:pt x="932553" y="7981"/>
                  </a:lnTo>
                  <a:lnTo>
                    <a:pt x="883027" y="17752"/>
                  </a:lnTo>
                  <a:lnTo>
                    <a:pt x="834603" y="31195"/>
                  </a:lnTo>
                  <a:lnTo>
                    <a:pt x="787367" y="48173"/>
                  </a:lnTo>
                  <a:lnTo>
                    <a:pt x="741402" y="68548"/>
                  </a:lnTo>
                  <a:lnTo>
                    <a:pt x="696793" y="92185"/>
                  </a:lnTo>
                  <a:lnTo>
                    <a:pt x="653624" y="118946"/>
                  </a:lnTo>
                  <a:lnTo>
                    <a:pt x="611978" y="148694"/>
                  </a:lnTo>
                  <a:lnTo>
                    <a:pt x="571940" y="181292"/>
                  </a:lnTo>
                  <a:lnTo>
                    <a:pt x="533594" y="216605"/>
                  </a:lnTo>
                  <a:lnTo>
                    <a:pt x="497025" y="254494"/>
                  </a:lnTo>
                  <a:lnTo>
                    <a:pt x="491350" y="259111"/>
                  </a:lnTo>
                  <a:lnTo>
                    <a:pt x="456326" y="296922"/>
                  </a:lnTo>
                  <a:lnTo>
                    <a:pt x="419103" y="342563"/>
                  </a:lnTo>
                  <a:lnTo>
                    <a:pt x="393402" y="374720"/>
                  </a:lnTo>
                  <a:lnTo>
                    <a:pt x="364013" y="412072"/>
                  </a:lnTo>
                  <a:lnTo>
                    <a:pt x="331711" y="453844"/>
                  </a:lnTo>
                  <a:lnTo>
                    <a:pt x="297276" y="499263"/>
                  </a:lnTo>
                  <a:lnTo>
                    <a:pt x="261483" y="547557"/>
                  </a:lnTo>
                  <a:lnTo>
                    <a:pt x="225112" y="597951"/>
                  </a:lnTo>
                  <a:lnTo>
                    <a:pt x="188939" y="649673"/>
                  </a:lnTo>
                  <a:lnTo>
                    <a:pt x="153742" y="701950"/>
                  </a:lnTo>
                  <a:lnTo>
                    <a:pt x="120298" y="754009"/>
                  </a:lnTo>
                  <a:lnTo>
                    <a:pt x="89385" y="805075"/>
                  </a:lnTo>
                  <a:lnTo>
                    <a:pt x="61781" y="854377"/>
                  </a:lnTo>
                  <a:lnTo>
                    <a:pt x="38263" y="901140"/>
                  </a:lnTo>
                  <a:lnTo>
                    <a:pt x="19608" y="944592"/>
                  </a:lnTo>
                  <a:lnTo>
                    <a:pt x="6594" y="983959"/>
                  </a:lnTo>
                  <a:lnTo>
                    <a:pt x="0" y="1018468"/>
                  </a:lnTo>
                  <a:lnTo>
                    <a:pt x="601" y="1047346"/>
                  </a:lnTo>
                  <a:lnTo>
                    <a:pt x="28963" y="1093072"/>
                  </a:lnTo>
                  <a:lnTo>
                    <a:pt x="79972" y="1126610"/>
                  </a:lnTo>
                  <a:lnTo>
                    <a:pt x="258142" y="1190340"/>
                  </a:lnTo>
                  <a:lnTo>
                    <a:pt x="272158" y="1242030"/>
                  </a:lnTo>
                  <a:lnTo>
                    <a:pt x="288871" y="1292527"/>
                  </a:lnTo>
                  <a:lnTo>
                    <a:pt x="308141" y="1341681"/>
                  </a:lnTo>
                  <a:lnTo>
                    <a:pt x="329830" y="1389339"/>
                  </a:lnTo>
                  <a:lnTo>
                    <a:pt x="353798" y="1435352"/>
                  </a:lnTo>
                  <a:lnTo>
                    <a:pt x="379908" y="1479568"/>
                  </a:lnTo>
                  <a:lnTo>
                    <a:pt x="408018" y="1521838"/>
                  </a:lnTo>
                  <a:lnTo>
                    <a:pt x="437992" y="1562008"/>
                  </a:lnTo>
                  <a:lnTo>
                    <a:pt x="469690" y="1599930"/>
                  </a:lnTo>
                  <a:lnTo>
                    <a:pt x="502973" y="1635452"/>
                  </a:lnTo>
                  <a:lnTo>
                    <a:pt x="537702" y="1668423"/>
                  </a:lnTo>
                  <a:lnTo>
                    <a:pt x="573739" y="1698692"/>
                  </a:lnTo>
                  <a:lnTo>
                    <a:pt x="610943" y="1726109"/>
                  </a:lnTo>
                  <a:lnTo>
                    <a:pt x="649178" y="1750523"/>
                  </a:lnTo>
                  <a:lnTo>
                    <a:pt x="688303" y="1771781"/>
                  </a:lnTo>
                  <a:lnTo>
                    <a:pt x="728179" y="1789735"/>
                  </a:lnTo>
                  <a:lnTo>
                    <a:pt x="768668" y="1804233"/>
                  </a:lnTo>
                  <a:lnTo>
                    <a:pt x="809631" y="1815124"/>
                  </a:lnTo>
                  <a:lnTo>
                    <a:pt x="850930" y="1822257"/>
                  </a:lnTo>
                  <a:lnTo>
                    <a:pt x="892424" y="1825481"/>
                  </a:lnTo>
                  <a:lnTo>
                    <a:pt x="933975" y="1824646"/>
                  </a:lnTo>
                  <a:lnTo>
                    <a:pt x="1043218" y="2025603"/>
                  </a:lnTo>
                  <a:lnTo>
                    <a:pt x="1525789" y="1948055"/>
                  </a:lnTo>
                  <a:lnTo>
                    <a:pt x="1744987" y="913521"/>
                  </a:lnTo>
                  <a:lnTo>
                    <a:pt x="1753771" y="861278"/>
                  </a:lnTo>
                  <a:lnTo>
                    <a:pt x="1759486" y="810029"/>
                  </a:lnTo>
                  <a:lnTo>
                    <a:pt x="1762221" y="759828"/>
                  </a:lnTo>
                  <a:lnTo>
                    <a:pt x="1762065" y="710731"/>
                  </a:lnTo>
                  <a:lnTo>
                    <a:pt x="1759107" y="662791"/>
                  </a:lnTo>
                  <a:lnTo>
                    <a:pt x="1753435" y="616063"/>
                  </a:lnTo>
                  <a:lnTo>
                    <a:pt x="1745139" y="570602"/>
                  </a:lnTo>
                  <a:lnTo>
                    <a:pt x="1734307" y="526461"/>
                  </a:lnTo>
                  <a:lnTo>
                    <a:pt x="1721029" y="483697"/>
                  </a:lnTo>
                  <a:lnTo>
                    <a:pt x="1705394" y="442363"/>
                  </a:lnTo>
                  <a:lnTo>
                    <a:pt x="1687490" y="402513"/>
                  </a:lnTo>
                  <a:lnTo>
                    <a:pt x="1667406" y="364203"/>
                  </a:lnTo>
                  <a:lnTo>
                    <a:pt x="1645232" y="327486"/>
                  </a:lnTo>
                  <a:lnTo>
                    <a:pt x="1621055" y="292418"/>
                  </a:lnTo>
                  <a:lnTo>
                    <a:pt x="1594967" y="259053"/>
                  </a:lnTo>
                  <a:lnTo>
                    <a:pt x="1567054" y="227445"/>
                  </a:lnTo>
                  <a:lnTo>
                    <a:pt x="1537406" y="197649"/>
                  </a:lnTo>
                  <a:lnTo>
                    <a:pt x="1506112" y="169720"/>
                  </a:lnTo>
                  <a:lnTo>
                    <a:pt x="1473262" y="143712"/>
                  </a:lnTo>
                  <a:lnTo>
                    <a:pt x="1438943" y="119679"/>
                  </a:lnTo>
                  <a:lnTo>
                    <a:pt x="1403245" y="97676"/>
                  </a:lnTo>
                  <a:lnTo>
                    <a:pt x="1366257" y="77757"/>
                  </a:lnTo>
                  <a:lnTo>
                    <a:pt x="1328068" y="59978"/>
                  </a:lnTo>
                  <a:lnTo>
                    <a:pt x="1288766" y="44393"/>
                  </a:lnTo>
                  <a:lnTo>
                    <a:pt x="1248441" y="31055"/>
                  </a:lnTo>
                  <a:lnTo>
                    <a:pt x="1207182" y="20021"/>
                  </a:lnTo>
                  <a:lnTo>
                    <a:pt x="1165077" y="11343"/>
                  </a:lnTo>
                  <a:lnTo>
                    <a:pt x="1122216" y="5077"/>
                  </a:lnTo>
                  <a:lnTo>
                    <a:pt x="1078687" y="1278"/>
                  </a:lnTo>
                  <a:lnTo>
                    <a:pt x="1034579" y="0"/>
                  </a:lnTo>
                  <a:close/>
                </a:path>
              </a:pathLst>
            </a:custGeom>
            <a:solidFill>
              <a:srgbClr val="DEB59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3259077" y="4796104"/>
              <a:ext cx="2044700" cy="3649979"/>
            </a:xfrm>
            <a:custGeom>
              <a:avLst/>
              <a:gdLst/>
              <a:ahLst/>
              <a:cxnLst/>
              <a:rect l="l" t="t" r="r" b="b"/>
              <a:pathLst>
                <a:path w="2044700" h="3649979">
                  <a:moveTo>
                    <a:pt x="1285718" y="0"/>
                  </a:moveTo>
                  <a:lnTo>
                    <a:pt x="1243013" y="1900"/>
                  </a:lnTo>
                  <a:lnTo>
                    <a:pt x="1200814" y="5789"/>
                  </a:lnTo>
                  <a:lnTo>
                    <a:pt x="1159136" y="11643"/>
                  </a:lnTo>
                  <a:lnTo>
                    <a:pt x="1117996" y="19440"/>
                  </a:lnTo>
                  <a:lnTo>
                    <a:pt x="1077411" y="29157"/>
                  </a:lnTo>
                  <a:lnTo>
                    <a:pt x="1037398" y="40772"/>
                  </a:lnTo>
                  <a:lnTo>
                    <a:pt x="997973" y="54261"/>
                  </a:lnTo>
                  <a:lnTo>
                    <a:pt x="959153" y="69601"/>
                  </a:lnTo>
                  <a:lnTo>
                    <a:pt x="920955" y="86771"/>
                  </a:lnTo>
                  <a:lnTo>
                    <a:pt x="883394" y="105746"/>
                  </a:lnTo>
                  <a:lnTo>
                    <a:pt x="846488" y="126505"/>
                  </a:lnTo>
                  <a:lnTo>
                    <a:pt x="810253" y="149025"/>
                  </a:lnTo>
                  <a:lnTo>
                    <a:pt x="774707" y="173282"/>
                  </a:lnTo>
                  <a:lnTo>
                    <a:pt x="739865" y="199254"/>
                  </a:lnTo>
                  <a:lnTo>
                    <a:pt x="705744" y="226919"/>
                  </a:lnTo>
                  <a:lnTo>
                    <a:pt x="672361" y="256253"/>
                  </a:lnTo>
                  <a:lnTo>
                    <a:pt x="639732" y="287233"/>
                  </a:lnTo>
                  <a:lnTo>
                    <a:pt x="607874" y="319838"/>
                  </a:lnTo>
                  <a:lnTo>
                    <a:pt x="576804" y="354044"/>
                  </a:lnTo>
                  <a:lnTo>
                    <a:pt x="546539" y="389828"/>
                  </a:lnTo>
                  <a:lnTo>
                    <a:pt x="517094" y="427167"/>
                  </a:lnTo>
                  <a:lnTo>
                    <a:pt x="488487" y="466040"/>
                  </a:lnTo>
                  <a:lnTo>
                    <a:pt x="460734" y="506422"/>
                  </a:lnTo>
                  <a:lnTo>
                    <a:pt x="433853" y="548292"/>
                  </a:lnTo>
                  <a:lnTo>
                    <a:pt x="407858" y="591626"/>
                  </a:lnTo>
                  <a:lnTo>
                    <a:pt x="382768" y="636402"/>
                  </a:lnTo>
                  <a:lnTo>
                    <a:pt x="358598" y="682597"/>
                  </a:lnTo>
                  <a:lnTo>
                    <a:pt x="335366" y="730188"/>
                  </a:lnTo>
                  <a:lnTo>
                    <a:pt x="313087" y="779152"/>
                  </a:lnTo>
                  <a:lnTo>
                    <a:pt x="291779" y="829467"/>
                  </a:lnTo>
                  <a:lnTo>
                    <a:pt x="271459" y="881110"/>
                  </a:lnTo>
                  <a:lnTo>
                    <a:pt x="252142" y="934057"/>
                  </a:lnTo>
                  <a:lnTo>
                    <a:pt x="233846" y="988288"/>
                  </a:lnTo>
                  <a:lnTo>
                    <a:pt x="112534" y="1352218"/>
                  </a:lnTo>
                  <a:lnTo>
                    <a:pt x="50239" y="1700258"/>
                  </a:lnTo>
                  <a:lnTo>
                    <a:pt x="27288" y="2236464"/>
                  </a:lnTo>
                  <a:lnTo>
                    <a:pt x="24009" y="3164891"/>
                  </a:lnTo>
                  <a:lnTo>
                    <a:pt x="0" y="3649578"/>
                  </a:lnTo>
                  <a:lnTo>
                    <a:pt x="2040723" y="3649578"/>
                  </a:lnTo>
                  <a:lnTo>
                    <a:pt x="2044566" y="964037"/>
                  </a:lnTo>
                  <a:lnTo>
                    <a:pt x="2043292" y="896677"/>
                  </a:lnTo>
                  <a:lnTo>
                    <a:pt x="2039533" y="831754"/>
                  </a:lnTo>
                  <a:lnTo>
                    <a:pt x="2033382" y="769270"/>
                  </a:lnTo>
                  <a:lnTo>
                    <a:pt x="2024930" y="709224"/>
                  </a:lnTo>
                  <a:lnTo>
                    <a:pt x="2014270" y="651619"/>
                  </a:lnTo>
                  <a:lnTo>
                    <a:pt x="2001495" y="596454"/>
                  </a:lnTo>
                  <a:lnTo>
                    <a:pt x="1986698" y="543731"/>
                  </a:lnTo>
                  <a:lnTo>
                    <a:pt x="1969970" y="493451"/>
                  </a:lnTo>
                  <a:lnTo>
                    <a:pt x="1951405" y="445615"/>
                  </a:lnTo>
                  <a:lnTo>
                    <a:pt x="1931095" y="400224"/>
                  </a:lnTo>
                  <a:lnTo>
                    <a:pt x="1909132" y="357277"/>
                  </a:lnTo>
                  <a:lnTo>
                    <a:pt x="1885609" y="316778"/>
                  </a:lnTo>
                  <a:lnTo>
                    <a:pt x="1860618" y="278726"/>
                  </a:lnTo>
                  <a:lnTo>
                    <a:pt x="1834253" y="243122"/>
                  </a:lnTo>
                  <a:lnTo>
                    <a:pt x="1806605" y="209967"/>
                  </a:lnTo>
                  <a:lnTo>
                    <a:pt x="1777767" y="179262"/>
                  </a:lnTo>
                  <a:lnTo>
                    <a:pt x="1747831" y="151009"/>
                  </a:lnTo>
                  <a:lnTo>
                    <a:pt x="1716891" y="125207"/>
                  </a:lnTo>
                  <a:lnTo>
                    <a:pt x="1685038" y="101859"/>
                  </a:lnTo>
                  <a:lnTo>
                    <a:pt x="1652366" y="80964"/>
                  </a:lnTo>
                  <a:lnTo>
                    <a:pt x="1618966" y="62524"/>
                  </a:lnTo>
                  <a:lnTo>
                    <a:pt x="1550355" y="33012"/>
                  </a:lnTo>
                  <a:lnTo>
                    <a:pt x="1479945" y="13330"/>
                  </a:lnTo>
                  <a:lnTo>
                    <a:pt x="1408476" y="3486"/>
                  </a:lnTo>
                  <a:lnTo>
                    <a:pt x="1372576" y="2255"/>
                  </a:lnTo>
                  <a:lnTo>
                    <a:pt x="1328911" y="110"/>
                  </a:lnTo>
                  <a:lnTo>
                    <a:pt x="1285718" y="0"/>
                  </a:lnTo>
                  <a:close/>
                </a:path>
              </a:pathLst>
            </a:custGeom>
            <a:solidFill>
              <a:srgbClr val="78212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3426278" y="4183116"/>
              <a:ext cx="373380" cy="212725"/>
            </a:xfrm>
            <a:custGeom>
              <a:avLst/>
              <a:gdLst/>
              <a:ahLst/>
              <a:cxnLst/>
              <a:rect l="l" t="t" r="r" b="b"/>
              <a:pathLst>
                <a:path w="373380" h="212725">
                  <a:moveTo>
                    <a:pt x="186538" y="0"/>
                  </a:moveTo>
                  <a:lnTo>
                    <a:pt x="127589" y="5390"/>
                  </a:lnTo>
                  <a:lnTo>
                    <a:pt x="76384" y="20416"/>
                  </a:lnTo>
                  <a:lnTo>
                    <a:pt x="36000" y="43359"/>
                  </a:lnTo>
                  <a:lnTo>
                    <a:pt x="9512" y="72500"/>
                  </a:lnTo>
                  <a:lnTo>
                    <a:pt x="0" y="106122"/>
                  </a:lnTo>
                  <a:lnTo>
                    <a:pt x="9512" y="139650"/>
                  </a:lnTo>
                  <a:lnTo>
                    <a:pt x="36000" y="168777"/>
                  </a:lnTo>
                  <a:lnTo>
                    <a:pt x="76384" y="191752"/>
                  </a:lnTo>
                  <a:lnTo>
                    <a:pt x="127589" y="206821"/>
                  </a:lnTo>
                  <a:lnTo>
                    <a:pt x="186538" y="212234"/>
                  </a:lnTo>
                  <a:lnTo>
                    <a:pt x="245375" y="206821"/>
                  </a:lnTo>
                  <a:lnTo>
                    <a:pt x="296512" y="191752"/>
                  </a:lnTo>
                  <a:lnTo>
                    <a:pt x="336861" y="168777"/>
                  </a:lnTo>
                  <a:lnTo>
                    <a:pt x="363336" y="139650"/>
                  </a:lnTo>
                  <a:lnTo>
                    <a:pt x="372847" y="106122"/>
                  </a:lnTo>
                  <a:lnTo>
                    <a:pt x="363336" y="72500"/>
                  </a:lnTo>
                  <a:lnTo>
                    <a:pt x="336861" y="43359"/>
                  </a:lnTo>
                  <a:lnTo>
                    <a:pt x="296512" y="20416"/>
                  </a:lnTo>
                  <a:lnTo>
                    <a:pt x="245375" y="5390"/>
                  </a:lnTo>
                  <a:lnTo>
                    <a:pt x="186538" y="0"/>
                  </a:lnTo>
                  <a:close/>
                </a:path>
              </a:pathLst>
            </a:custGeom>
            <a:solidFill>
              <a:srgbClr val="C2827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4002632" y="5260353"/>
              <a:ext cx="989330" cy="3371850"/>
            </a:xfrm>
            <a:custGeom>
              <a:avLst/>
              <a:gdLst/>
              <a:ahLst/>
              <a:cxnLst/>
              <a:rect l="l" t="t" r="r" b="b"/>
              <a:pathLst>
                <a:path w="989330" h="3371850">
                  <a:moveTo>
                    <a:pt x="408264" y="0"/>
                  </a:moveTo>
                  <a:lnTo>
                    <a:pt x="356171" y="5189"/>
                  </a:lnTo>
                  <a:lnTo>
                    <a:pt x="307245" y="15632"/>
                  </a:lnTo>
                  <a:lnTo>
                    <a:pt x="260801" y="30767"/>
                  </a:lnTo>
                  <a:lnTo>
                    <a:pt x="217145" y="50248"/>
                  </a:lnTo>
                  <a:lnTo>
                    <a:pt x="176582" y="73727"/>
                  </a:lnTo>
                  <a:lnTo>
                    <a:pt x="139417" y="100859"/>
                  </a:lnTo>
                  <a:lnTo>
                    <a:pt x="105955" y="131295"/>
                  </a:lnTo>
                  <a:lnTo>
                    <a:pt x="76499" y="164691"/>
                  </a:lnTo>
                  <a:lnTo>
                    <a:pt x="51356" y="200698"/>
                  </a:lnTo>
                  <a:lnTo>
                    <a:pt x="30830" y="238970"/>
                  </a:lnTo>
                  <a:lnTo>
                    <a:pt x="15225" y="279160"/>
                  </a:lnTo>
                  <a:lnTo>
                    <a:pt x="4847" y="320922"/>
                  </a:lnTo>
                  <a:lnTo>
                    <a:pt x="0" y="363909"/>
                  </a:lnTo>
                  <a:lnTo>
                    <a:pt x="989" y="407773"/>
                  </a:lnTo>
                  <a:lnTo>
                    <a:pt x="112744" y="1630689"/>
                  </a:lnTo>
                  <a:lnTo>
                    <a:pt x="116877" y="1680564"/>
                  </a:lnTo>
                  <a:lnTo>
                    <a:pt x="120229" y="1730492"/>
                  </a:lnTo>
                  <a:lnTo>
                    <a:pt x="122799" y="1780468"/>
                  </a:lnTo>
                  <a:lnTo>
                    <a:pt x="124589" y="1830484"/>
                  </a:lnTo>
                  <a:lnTo>
                    <a:pt x="125598" y="1880534"/>
                  </a:lnTo>
                  <a:lnTo>
                    <a:pt x="125826" y="1930613"/>
                  </a:lnTo>
                  <a:lnTo>
                    <a:pt x="125274" y="1980713"/>
                  </a:lnTo>
                  <a:lnTo>
                    <a:pt x="123942" y="2030829"/>
                  </a:lnTo>
                  <a:lnTo>
                    <a:pt x="121830" y="2080954"/>
                  </a:lnTo>
                  <a:lnTo>
                    <a:pt x="118939" y="2131082"/>
                  </a:lnTo>
                  <a:lnTo>
                    <a:pt x="115268" y="2181206"/>
                  </a:lnTo>
                  <a:lnTo>
                    <a:pt x="22381" y="3322951"/>
                  </a:lnTo>
                  <a:lnTo>
                    <a:pt x="532302" y="3371788"/>
                  </a:lnTo>
                  <a:lnTo>
                    <a:pt x="927203" y="2082005"/>
                  </a:lnTo>
                  <a:lnTo>
                    <a:pt x="941042" y="2031045"/>
                  </a:lnTo>
                  <a:lnTo>
                    <a:pt x="953143" y="1979869"/>
                  </a:lnTo>
                  <a:lnTo>
                    <a:pt x="963503" y="1928512"/>
                  </a:lnTo>
                  <a:lnTo>
                    <a:pt x="972118" y="1877007"/>
                  </a:lnTo>
                  <a:lnTo>
                    <a:pt x="978983" y="1825389"/>
                  </a:lnTo>
                  <a:lnTo>
                    <a:pt x="984095" y="1773692"/>
                  </a:lnTo>
                  <a:lnTo>
                    <a:pt x="987450" y="1721950"/>
                  </a:lnTo>
                  <a:lnTo>
                    <a:pt x="989043" y="1670197"/>
                  </a:lnTo>
                  <a:lnTo>
                    <a:pt x="988872" y="1618466"/>
                  </a:lnTo>
                  <a:lnTo>
                    <a:pt x="986931" y="1566792"/>
                  </a:lnTo>
                  <a:lnTo>
                    <a:pt x="983218" y="1515210"/>
                  </a:lnTo>
                  <a:lnTo>
                    <a:pt x="977728" y="1463753"/>
                  </a:lnTo>
                  <a:lnTo>
                    <a:pt x="970456" y="1412455"/>
                  </a:lnTo>
                  <a:lnTo>
                    <a:pt x="789687" y="277788"/>
                  </a:lnTo>
                  <a:lnTo>
                    <a:pt x="778990" y="233130"/>
                  </a:lnTo>
                  <a:lnTo>
                    <a:pt x="761949" y="191378"/>
                  </a:lnTo>
                  <a:lnTo>
                    <a:pt x="739080" y="152855"/>
                  </a:lnTo>
                  <a:lnTo>
                    <a:pt x="710899" y="117888"/>
                  </a:lnTo>
                  <a:lnTo>
                    <a:pt x="677922" y="86802"/>
                  </a:lnTo>
                  <a:lnTo>
                    <a:pt x="640667" y="59921"/>
                  </a:lnTo>
                  <a:lnTo>
                    <a:pt x="599648" y="37572"/>
                  </a:lnTo>
                  <a:lnTo>
                    <a:pt x="555382" y="20081"/>
                  </a:lnTo>
                  <a:lnTo>
                    <a:pt x="508385" y="7771"/>
                  </a:lnTo>
                  <a:lnTo>
                    <a:pt x="459174" y="969"/>
                  </a:lnTo>
                  <a:lnTo>
                    <a:pt x="408264" y="0"/>
                  </a:lnTo>
                  <a:close/>
                </a:path>
              </a:pathLst>
            </a:custGeom>
            <a:solidFill>
              <a:srgbClr val="8A29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3361212" y="2676421"/>
              <a:ext cx="2290445" cy="2296795"/>
            </a:xfrm>
            <a:custGeom>
              <a:avLst/>
              <a:gdLst/>
              <a:ahLst/>
              <a:cxnLst/>
              <a:rect l="l" t="t" r="r" b="b"/>
              <a:pathLst>
                <a:path w="2290444" h="2296795">
                  <a:moveTo>
                    <a:pt x="899354" y="0"/>
                  </a:moveTo>
                  <a:lnTo>
                    <a:pt x="850735" y="1129"/>
                  </a:lnTo>
                  <a:lnTo>
                    <a:pt x="801986" y="4492"/>
                  </a:lnTo>
                  <a:lnTo>
                    <a:pt x="753248" y="10045"/>
                  </a:lnTo>
                  <a:lnTo>
                    <a:pt x="704665" y="17748"/>
                  </a:lnTo>
                  <a:lnTo>
                    <a:pt x="656378" y="27560"/>
                  </a:lnTo>
                  <a:lnTo>
                    <a:pt x="608530" y="39439"/>
                  </a:lnTo>
                  <a:lnTo>
                    <a:pt x="561262" y="53344"/>
                  </a:lnTo>
                  <a:lnTo>
                    <a:pt x="514718" y="69233"/>
                  </a:lnTo>
                  <a:lnTo>
                    <a:pt x="469038" y="87065"/>
                  </a:lnTo>
                  <a:lnTo>
                    <a:pt x="424366" y="106799"/>
                  </a:lnTo>
                  <a:lnTo>
                    <a:pt x="380844" y="128394"/>
                  </a:lnTo>
                  <a:lnTo>
                    <a:pt x="338613" y="151808"/>
                  </a:lnTo>
                  <a:lnTo>
                    <a:pt x="297816" y="177000"/>
                  </a:lnTo>
                  <a:lnTo>
                    <a:pt x="258595" y="203929"/>
                  </a:lnTo>
                  <a:lnTo>
                    <a:pt x="221093" y="232552"/>
                  </a:lnTo>
                  <a:lnTo>
                    <a:pt x="185451" y="262830"/>
                  </a:lnTo>
                  <a:lnTo>
                    <a:pt x="151812" y="294721"/>
                  </a:lnTo>
                  <a:lnTo>
                    <a:pt x="120318" y="328183"/>
                  </a:lnTo>
                  <a:lnTo>
                    <a:pt x="91111" y="363175"/>
                  </a:lnTo>
                  <a:lnTo>
                    <a:pt x="64334" y="399656"/>
                  </a:lnTo>
                  <a:lnTo>
                    <a:pt x="40128" y="437584"/>
                  </a:lnTo>
                  <a:lnTo>
                    <a:pt x="18636" y="476918"/>
                  </a:lnTo>
                  <a:lnTo>
                    <a:pt x="0" y="517617"/>
                  </a:lnTo>
                  <a:lnTo>
                    <a:pt x="914966" y="855900"/>
                  </a:lnTo>
                  <a:lnTo>
                    <a:pt x="915919" y="857575"/>
                  </a:lnTo>
                  <a:lnTo>
                    <a:pt x="950928" y="820484"/>
                  </a:lnTo>
                  <a:lnTo>
                    <a:pt x="988886" y="792197"/>
                  </a:lnTo>
                  <a:lnTo>
                    <a:pt x="1028595" y="774029"/>
                  </a:lnTo>
                  <a:lnTo>
                    <a:pt x="1068856" y="767294"/>
                  </a:lnTo>
                  <a:lnTo>
                    <a:pt x="1108468" y="773306"/>
                  </a:lnTo>
                  <a:lnTo>
                    <a:pt x="1169257" y="815341"/>
                  </a:lnTo>
                  <a:lnTo>
                    <a:pt x="1190951" y="848442"/>
                  </a:lnTo>
                  <a:lnTo>
                    <a:pt x="1206366" y="887920"/>
                  </a:lnTo>
                  <a:lnTo>
                    <a:pt x="1215141" y="932519"/>
                  </a:lnTo>
                  <a:lnTo>
                    <a:pt x="1216916" y="980980"/>
                  </a:lnTo>
                  <a:lnTo>
                    <a:pt x="1211331" y="1032046"/>
                  </a:lnTo>
                  <a:lnTo>
                    <a:pt x="1198026" y="1084459"/>
                  </a:lnTo>
                  <a:lnTo>
                    <a:pt x="1175519" y="1137844"/>
                  </a:lnTo>
                  <a:lnTo>
                    <a:pt x="1146886" y="1184571"/>
                  </a:lnTo>
                  <a:lnTo>
                    <a:pt x="1415778" y="1565585"/>
                  </a:lnTo>
                  <a:lnTo>
                    <a:pt x="1456112" y="1535501"/>
                  </a:lnTo>
                  <a:lnTo>
                    <a:pt x="1494583" y="1503285"/>
                  </a:lnTo>
                  <a:lnTo>
                    <a:pt x="1531098" y="1469026"/>
                  </a:lnTo>
                  <a:lnTo>
                    <a:pt x="1565565" y="1432813"/>
                  </a:lnTo>
                  <a:lnTo>
                    <a:pt x="1597891" y="1394737"/>
                  </a:lnTo>
                  <a:lnTo>
                    <a:pt x="1627984" y="1354885"/>
                  </a:lnTo>
                  <a:lnTo>
                    <a:pt x="1655751" y="1313347"/>
                  </a:lnTo>
                  <a:lnTo>
                    <a:pt x="1681100" y="1270213"/>
                  </a:lnTo>
                  <a:lnTo>
                    <a:pt x="1703937" y="1225572"/>
                  </a:lnTo>
                  <a:lnTo>
                    <a:pt x="1724172" y="1179512"/>
                  </a:lnTo>
                  <a:lnTo>
                    <a:pt x="1741710" y="1132124"/>
                  </a:lnTo>
                  <a:lnTo>
                    <a:pt x="1756459" y="1083495"/>
                  </a:lnTo>
                  <a:lnTo>
                    <a:pt x="1756459" y="2029194"/>
                  </a:lnTo>
                  <a:lnTo>
                    <a:pt x="1760762" y="2077174"/>
                  </a:lnTo>
                  <a:lnTo>
                    <a:pt x="1773166" y="2122336"/>
                  </a:lnTo>
                  <a:lnTo>
                    <a:pt x="1792918" y="2163925"/>
                  </a:lnTo>
                  <a:lnTo>
                    <a:pt x="1819261" y="2201188"/>
                  </a:lnTo>
                  <a:lnTo>
                    <a:pt x="1851441" y="2233369"/>
                  </a:lnTo>
                  <a:lnTo>
                    <a:pt x="1888704" y="2259712"/>
                  </a:lnTo>
                  <a:lnTo>
                    <a:pt x="1930294" y="2279463"/>
                  </a:lnTo>
                  <a:lnTo>
                    <a:pt x="1975456" y="2291868"/>
                  </a:lnTo>
                  <a:lnTo>
                    <a:pt x="2023435" y="2296170"/>
                  </a:lnTo>
                  <a:lnTo>
                    <a:pt x="2071415" y="2291868"/>
                  </a:lnTo>
                  <a:lnTo>
                    <a:pt x="2116577" y="2279463"/>
                  </a:lnTo>
                  <a:lnTo>
                    <a:pt x="2158166" y="2259712"/>
                  </a:lnTo>
                  <a:lnTo>
                    <a:pt x="2195429" y="2233369"/>
                  </a:lnTo>
                  <a:lnTo>
                    <a:pt x="2227610" y="2201188"/>
                  </a:lnTo>
                  <a:lnTo>
                    <a:pt x="2253953" y="2163925"/>
                  </a:lnTo>
                  <a:lnTo>
                    <a:pt x="2273704" y="2122336"/>
                  </a:lnTo>
                  <a:lnTo>
                    <a:pt x="2286109" y="2077174"/>
                  </a:lnTo>
                  <a:lnTo>
                    <a:pt x="2290411" y="2029194"/>
                  </a:lnTo>
                  <a:lnTo>
                    <a:pt x="2290411" y="650147"/>
                  </a:lnTo>
                  <a:lnTo>
                    <a:pt x="2286109" y="602165"/>
                  </a:lnTo>
                  <a:lnTo>
                    <a:pt x="2273704" y="557002"/>
                  </a:lnTo>
                  <a:lnTo>
                    <a:pt x="2253953" y="515411"/>
                  </a:lnTo>
                  <a:lnTo>
                    <a:pt x="2227610" y="478149"/>
                  </a:lnTo>
                  <a:lnTo>
                    <a:pt x="2195429" y="445970"/>
                  </a:lnTo>
                  <a:lnTo>
                    <a:pt x="2158166" y="419627"/>
                  </a:lnTo>
                  <a:lnTo>
                    <a:pt x="2116577" y="399877"/>
                  </a:lnTo>
                  <a:lnTo>
                    <a:pt x="2071415" y="387473"/>
                  </a:lnTo>
                  <a:lnTo>
                    <a:pt x="2023435" y="383171"/>
                  </a:lnTo>
                  <a:lnTo>
                    <a:pt x="1975456" y="387473"/>
                  </a:lnTo>
                  <a:lnTo>
                    <a:pt x="1930294" y="399877"/>
                  </a:lnTo>
                  <a:lnTo>
                    <a:pt x="1888704" y="419627"/>
                  </a:lnTo>
                  <a:lnTo>
                    <a:pt x="1851441" y="445970"/>
                  </a:lnTo>
                  <a:lnTo>
                    <a:pt x="1819261" y="478149"/>
                  </a:lnTo>
                  <a:lnTo>
                    <a:pt x="1792918" y="515411"/>
                  </a:lnTo>
                  <a:lnTo>
                    <a:pt x="1773166" y="557002"/>
                  </a:lnTo>
                  <a:lnTo>
                    <a:pt x="1760762" y="602165"/>
                  </a:lnTo>
                  <a:lnTo>
                    <a:pt x="1756459" y="650147"/>
                  </a:lnTo>
                  <a:lnTo>
                    <a:pt x="1756459" y="655184"/>
                  </a:lnTo>
                  <a:lnTo>
                    <a:pt x="1743693" y="610570"/>
                  </a:lnTo>
                  <a:lnTo>
                    <a:pt x="1728604" y="566951"/>
                  </a:lnTo>
                  <a:lnTo>
                    <a:pt x="1711261" y="524397"/>
                  </a:lnTo>
                  <a:lnTo>
                    <a:pt x="1691733" y="482979"/>
                  </a:lnTo>
                  <a:lnTo>
                    <a:pt x="1670089" y="442765"/>
                  </a:lnTo>
                  <a:lnTo>
                    <a:pt x="1646398" y="403828"/>
                  </a:lnTo>
                  <a:lnTo>
                    <a:pt x="1620729" y="366237"/>
                  </a:lnTo>
                  <a:lnTo>
                    <a:pt x="1593153" y="330063"/>
                  </a:lnTo>
                  <a:lnTo>
                    <a:pt x="1563737" y="295375"/>
                  </a:lnTo>
                  <a:lnTo>
                    <a:pt x="1532551" y="262245"/>
                  </a:lnTo>
                  <a:lnTo>
                    <a:pt x="1499663" y="230742"/>
                  </a:lnTo>
                  <a:lnTo>
                    <a:pt x="1465144" y="200938"/>
                  </a:lnTo>
                  <a:lnTo>
                    <a:pt x="1429063" y="172901"/>
                  </a:lnTo>
                  <a:lnTo>
                    <a:pt x="1391487" y="146704"/>
                  </a:lnTo>
                  <a:lnTo>
                    <a:pt x="1352487" y="122415"/>
                  </a:lnTo>
                  <a:lnTo>
                    <a:pt x="1312132" y="100106"/>
                  </a:lnTo>
                  <a:lnTo>
                    <a:pt x="1270491" y="79846"/>
                  </a:lnTo>
                  <a:lnTo>
                    <a:pt x="1227632" y="61707"/>
                  </a:lnTo>
                  <a:lnTo>
                    <a:pt x="1183626" y="45757"/>
                  </a:lnTo>
                  <a:lnTo>
                    <a:pt x="1138541" y="32069"/>
                  </a:lnTo>
                  <a:lnTo>
                    <a:pt x="1092447" y="20711"/>
                  </a:lnTo>
                  <a:lnTo>
                    <a:pt x="1045411" y="11756"/>
                  </a:lnTo>
                  <a:lnTo>
                    <a:pt x="997505" y="5271"/>
                  </a:lnTo>
                  <a:lnTo>
                    <a:pt x="948796" y="1329"/>
                  </a:lnTo>
                  <a:lnTo>
                    <a:pt x="899354" y="0"/>
                  </a:lnTo>
                  <a:close/>
                </a:path>
              </a:pathLst>
            </a:custGeom>
            <a:solidFill>
              <a:srgbClr val="70452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2029962" y="1948100"/>
            <a:ext cx="956944" cy="1003935"/>
          </a:xfrm>
          <a:custGeom>
            <a:avLst/>
            <a:gdLst/>
            <a:ahLst/>
            <a:cxnLst/>
            <a:rect l="l" t="t" r="r" b="b"/>
            <a:pathLst>
              <a:path w="956944" h="1003935">
                <a:moveTo>
                  <a:pt x="0" y="0"/>
                </a:moveTo>
                <a:lnTo>
                  <a:pt x="370250" y="1003404"/>
                </a:lnTo>
                <a:lnTo>
                  <a:pt x="956934" y="475168"/>
                </a:lnTo>
                <a:lnTo>
                  <a:pt x="0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C5ABA74-20A5-698A-57C5-C3227202F5FD}"/>
              </a:ext>
            </a:extLst>
          </p:cNvPr>
          <p:cNvSpPr/>
          <p:nvPr/>
        </p:nvSpPr>
        <p:spPr>
          <a:xfrm>
            <a:off x="15575616" y="1755848"/>
            <a:ext cx="1434465" cy="4838700"/>
          </a:xfrm>
          <a:custGeom>
            <a:avLst/>
            <a:gdLst/>
            <a:ahLst/>
            <a:cxnLst/>
            <a:rect l="l" t="t" r="r" b="b"/>
            <a:pathLst>
              <a:path w="1434465" h="4838700">
                <a:moveTo>
                  <a:pt x="872553" y="0"/>
                </a:moveTo>
                <a:lnTo>
                  <a:pt x="0" y="508965"/>
                </a:lnTo>
                <a:lnTo>
                  <a:pt x="587514" y="967981"/>
                </a:lnTo>
                <a:lnTo>
                  <a:pt x="872553" y="0"/>
                </a:lnTo>
                <a:close/>
              </a:path>
              <a:path w="1434465" h="4838700">
                <a:moveTo>
                  <a:pt x="1433855" y="4838090"/>
                </a:moveTo>
                <a:lnTo>
                  <a:pt x="896416" y="3952570"/>
                </a:lnTo>
                <a:lnTo>
                  <a:pt x="436283" y="4563173"/>
                </a:lnTo>
                <a:lnTo>
                  <a:pt x="1433855" y="483809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24D01A7F-0FB6-1D3E-DD17-176BC5177EBD}"/>
              </a:ext>
            </a:extLst>
          </p:cNvPr>
          <p:cNvGrpSpPr/>
          <p:nvPr/>
        </p:nvGrpSpPr>
        <p:grpSpPr>
          <a:xfrm>
            <a:off x="6334288" y="877468"/>
            <a:ext cx="8931341" cy="8803640"/>
            <a:chOff x="6439921" y="845916"/>
            <a:chExt cx="8931341" cy="8803640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218C15FC-9830-111D-0303-36F23B9D8CA6}"/>
                </a:ext>
              </a:extLst>
            </p:cNvPr>
            <p:cNvSpPr/>
            <p:nvPr/>
          </p:nvSpPr>
          <p:spPr>
            <a:xfrm>
              <a:off x="6567622" y="845916"/>
              <a:ext cx="8803640" cy="8803640"/>
            </a:xfrm>
            <a:custGeom>
              <a:avLst/>
              <a:gdLst/>
              <a:ahLst/>
              <a:cxnLst/>
              <a:rect l="l" t="t" r="r" b="b"/>
              <a:pathLst>
                <a:path w="8803640" h="8803640">
                  <a:moveTo>
                    <a:pt x="4401614" y="0"/>
                  </a:moveTo>
                  <a:lnTo>
                    <a:pt x="4353378" y="258"/>
                  </a:lnTo>
                  <a:lnTo>
                    <a:pt x="4305266" y="1033"/>
                  </a:lnTo>
                  <a:lnTo>
                    <a:pt x="4257280" y="2321"/>
                  </a:lnTo>
                  <a:lnTo>
                    <a:pt x="4209423" y="4120"/>
                  </a:lnTo>
                  <a:lnTo>
                    <a:pt x="4161698" y="6427"/>
                  </a:lnTo>
                  <a:lnTo>
                    <a:pt x="4114107" y="9239"/>
                  </a:lnTo>
                  <a:lnTo>
                    <a:pt x="4066653" y="12554"/>
                  </a:lnTo>
                  <a:lnTo>
                    <a:pt x="4019338" y="16369"/>
                  </a:lnTo>
                  <a:lnTo>
                    <a:pt x="3972166" y="20682"/>
                  </a:lnTo>
                  <a:lnTo>
                    <a:pt x="3925138" y="25490"/>
                  </a:lnTo>
                  <a:lnTo>
                    <a:pt x="3878258" y="30789"/>
                  </a:lnTo>
                  <a:lnTo>
                    <a:pt x="3831528" y="36579"/>
                  </a:lnTo>
                  <a:lnTo>
                    <a:pt x="3784951" y="42855"/>
                  </a:lnTo>
                  <a:lnTo>
                    <a:pt x="3738529" y="49616"/>
                  </a:lnTo>
                  <a:lnTo>
                    <a:pt x="3692265" y="56859"/>
                  </a:lnTo>
                  <a:lnTo>
                    <a:pt x="3646162" y="64580"/>
                  </a:lnTo>
                  <a:lnTo>
                    <a:pt x="3600222" y="72778"/>
                  </a:lnTo>
                  <a:lnTo>
                    <a:pt x="3554447" y="81450"/>
                  </a:lnTo>
                  <a:lnTo>
                    <a:pt x="3508842" y="90593"/>
                  </a:lnTo>
                  <a:lnTo>
                    <a:pt x="3463407" y="100205"/>
                  </a:lnTo>
                  <a:lnTo>
                    <a:pt x="3418146" y="110283"/>
                  </a:lnTo>
                  <a:lnTo>
                    <a:pt x="3373062" y="120824"/>
                  </a:lnTo>
                  <a:lnTo>
                    <a:pt x="3328156" y="131825"/>
                  </a:lnTo>
                  <a:lnTo>
                    <a:pt x="3283433" y="143285"/>
                  </a:lnTo>
                  <a:lnTo>
                    <a:pt x="3238893" y="155200"/>
                  </a:lnTo>
                  <a:lnTo>
                    <a:pt x="3194541" y="167567"/>
                  </a:lnTo>
                  <a:lnTo>
                    <a:pt x="3150378" y="180385"/>
                  </a:lnTo>
                  <a:lnTo>
                    <a:pt x="3106407" y="193651"/>
                  </a:lnTo>
                  <a:lnTo>
                    <a:pt x="3062631" y="207361"/>
                  </a:lnTo>
                  <a:lnTo>
                    <a:pt x="3019052" y="221514"/>
                  </a:lnTo>
                  <a:lnTo>
                    <a:pt x="2975674" y="236106"/>
                  </a:lnTo>
                  <a:lnTo>
                    <a:pt x="2932498" y="251135"/>
                  </a:lnTo>
                  <a:lnTo>
                    <a:pt x="2889528" y="266598"/>
                  </a:lnTo>
                  <a:lnTo>
                    <a:pt x="2846766" y="282494"/>
                  </a:lnTo>
                  <a:lnTo>
                    <a:pt x="2804214" y="298818"/>
                  </a:lnTo>
                  <a:lnTo>
                    <a:pt x="2761875" y="315569"/>
                  </a:lnTo>
                  <a:lnTo>
                    <a:pt x="2719753" y="332743"/>
                  </a:lnTo>
                  <a:lnTo>
                    <a:pt x="2677849" y="350339"/>
                  </a:lnTo>
                  <a:lnTo>
                    <a:pt x="2636166" y="368353"/>
                  </a:lnTo>
                  <a:lnTo>
                    <a:pt x="2594706" y="386783"/>
                  </a:lnTo>
                  <a:lnTo>
                    <a:pt x="2553474" y="405627"/>
                  </a:lnTo>
                  <a:lnTo>
                    <a:pt x="2512470" y="424881"/>
                  </a:lnTo>
                  <a:lnTo>
                    <a:pt x="2471698" y="444543"/>
                  </a:lnTo>
                  <a:lnTo>
                    <a:pt x="2431160" y="464611"/>
                  </a:lnTo>
                  <a:lnTo>
                    <a:pt x="2390859" y="485081"/>
                  </a:lnTo>
                  <a:lnTo>
                    <a:pt x="2350798" y="505951"/>
                  </a:lnTo>
                  <a:lnTo>
                    <a:pt x="2310979" y="527219"/>
                  </a:lnTo>
                  <a:lnTo>
                    <a:pt x="2271405" y="548882"/>
                  </a:lnTo>
                  <a:lnTo>
                    <a:pt x="2232078" y="570937"/>
                  </a:lnTo>
                  <a:lnTo>
                    <a:pt x="2193001" y="593382"/>
                  </a:lnTo>
                  <a:lnTo>
                    <a:pt x="2154177" y="616214"/>
                  </a:lnTo>
                  <a:lnTo>
                    <a:pt x="2115609" y="639429"/>
                  </a:lnTo>
                  <a:lnTo>
                    <a:pt x="2077298" y="663027"/>
                  </a:lnTo>
                  <a:lnTo>
                    <a:pt x="2039248" y="687004"/>
                  </a:lnTo>
                  <a:lnTo>
                    <a:pt x="2001461" y="711357"/>
                  </a:lnTo>
                  <a:lnTo>
                    <a:pt x="1963941" y="736084"/>
                  </a:lnTo>
                  <a:lnTo>
                    <a:pt x="1926688" y="761182"/>
                  </a:lnTo>
                  <a:lnTo>
                    <a:pt x="1889707" y="786649"/>
                  </a:lnTo>
                  <a:lnTo>
                    <a:pt x="1853000" y="812481"/>
                  </a:lnTo>
                  <a:lnTo>
                    <a:pt x="1816569" y="838677"/>
                  </a:lnTo>
                  <a:lnTo>
                    <a:pt x="1780417" y="865234"/>
                  </a:lnTo>
                  <a:lnTo>
                    <a:pt x="1744547" y="892148"/>
                  </a:lnTo>
                  <a:lnTo>
                    <a:pt x="1708961" y="919418"/>
                  </a:lnTo>
                  <a:lnTo>
                    <a:pt x="1673662" y="947041"/>
                  </a:lnTo>
                  <a:lnTo>
                    <a:pt x="1638653" y="975014"/>
                  </a:lnTo>
                  <a:lnTo>
                    <a:pt x="1603935" y="1003334"/>
                  </a:lnTo>
                  <a:lnTo>
                    <a:pt x="1569513" y="1031999"/>
                  </a:lnTo>
                  <a:lnTo>
                    <a:pt x="1535388" y="1061006"/>
                  </a:lnTo>
                  <a:lnTo>
                    <a:pt x="1501564" y="1090353"/>
                  </a:lnTo>
                  <a:lnTo>
                    <a:pt x="1468042" y="1120037"/>
                  </a:lnTo>
                  <a:lnTo>
                    <a:pt x="1434825" y="1150055"/>
                  </a:lnTo>
                  <a:lnTo>
                    <a:pt x="1401916" y="1180405"/>
                  </a:lnTo>
                  <a:lnTo>
                    <a:pt x="1369318" y="1211084"/>
                  </a:lnTo>
                  <a:lnTo>
                    <a:pt x="1337034" y="1242089"/>
                  </a:lnTo>
                  <a:lnTo>
                    <a:pt x="1305065" y="1273419"/>
                  </a:lnTo>
                  <a:lnTo>
                    <a:pt x="1273415" y="1305069"/>
                  </a:lnTo>
                  <a:lnTo>
                    <a:pt x="1242086" y="1337038"/>
                  </a:lnTo>
                  <a:lnTo>
                    <a:pt x="1211080" y="1369322"/>
                  </a:lnTo>
                  <a:lnTo>
                    <a:pt x="1180401" y="1401920"/>
                  </a:lnTo>
                  <a:lnTo>
                    <a:pt x="1150051" y="1434829"/>
                  </a:lnTo>
                  <a:lnTo>
                    <a:pt x="1120033" y="1468046"/>
                  </a:lnTo>
                  <a:lnTo>
                    <a:pt x="1090350" y="1501568"/>
                  </a:lnTo>
                  <a:lnTo>
                    <a:pt x="1061003" y="1535393"/>
                  </a:lnTo>
                  <a:lnTo>
                    <a:pt x="1031995" y="1569517"/>
                  </a:lnTo>
                  <a:lnTo>
                    <a:pt x="1003330" y="1603940"/>
                  </a:lnTo>
                  <a:lnTo>
                    <a:pt x="975010" y="1638657"/>
                  </a:lnTo>
                  <a:lnTo>
                    <a:pt x="947038" y="1673666"/>
                  </a:lnTo>
                  <a:lnTo>
                    <a:pt x="919415" y="1708965"/>
                  </a:lnTo>
                  <a:lnTo>
                    <a:pt x="892145" y="1744551"/>
                  </a:lnTo>
                  <a:lnTo>
                    <a:pt x="865231" y="1780421"/>
                  </a:lnTo>
                  <a:lnTo>
                    <a:pt x="838674" y="1816573"/>
                  </a:lnTo>
                  <a:lnTo>
                    <a:pt x="812478" y="1853004"/>
                  </a:lnTo>
                  <a:lnTo>
                    <a:pt x="786646" y="1889712"/>
                  </a:lnTo>
                  <a:lnTo>
                    <a:pt x="761179" y="1926693"/>
                  </a:lnTo>
                  <a:lnTo>
                    <a:pt x="736081" y="1963945"/>
                  </a:lnTo>
                  <a:lnTo>
                    <a:pt x="711354" y="2001466"/>
                  </a:lnTo>
                  <a:lnTo>
                    <a:pt x="687001" y="2039253"/>
                  </a:lnTo>
                  <a:lnTo>
                    <a:pt x="663025" y="2077303"/>
                  </a:lnTo>
                  <a:lnTo>
                    <a:pt x="639427" y="2115613"/>
                  </a:lnTo>
                  <a:lnTo>
                    <a:pt x="616211" y="2154182"/>
                  </a:lnTo>
                  <a:lnTo>
                    <a:pt x="593380" y="2193006"/>
                  </a:lnTo>
                  <a:lnTo>
                    <a:pt x="570935" y="2232082"/>
                  </a:lnTo>
                  <a:lnTo>
                    <a:pt x="548880" y="2271409"/>
                  </a:lnTo>
                  <a:lnTo>
                    <a:pt x="527217" y="2310983"/>
                  </a:lnTo>
                  <a:lnTo>
                    <a:pt x="505949" y="2350803"/>
                  </a:lnTo>
                  <a:lnTo>
                    <a:pt x="485079" y="2390864"/>
                  </a:lnTo>
                  <a:lnTo>
                    <a:pt x="464609" y="2431165"/>
                  </a:lnTo>
                  <a:lnTo>
                    <a:pt x="444541" y="2471702"/>
                  </a:lnTo>
                  <a:lnTo>
                    <a:pt x="424879" y="2512474"/>
                  </a:lnTo>
                  <a:lnTo>
                    <a:pt x="405625" y="2553478"/>
                  </a:lnTo>
                  <a:lnTo>
                    <a:pt x="386782" y="2594711"/>
                  </a:lnTo>
                  <a:lnTo>
                    <a:pt x="368352" y="2636170"/>
                  </a:lnTo>
                  <a:lnTo>
                    <a:pt x="350337" y="2677853"/>
                  </a:lnTo>
                  <a:lnTo>
                    <a:pt x="332742" y="2719757"/>
                  </a:lnTo>
                  <a:lnTo>
                    <a:pt x="315567" y="2761880"/>
                  </a:lnTo>
                  <a:lnTo>
                    <a:pt x="298817" y="2804218"/>
                  </a:lnTo>
                  <a:lnTo>
                    <a:pt x="282492" y="2846770"/>
                  </a:lnTo>
                  <a:lnTo>
                    <a:pt x="266597" y="2889532"/>
                  </a:lnTo>
                  <a:lnTo>
                    <a:pt x="251134" y="2932502"/>
                  </a:lnTo>
                  <a:lnTo>
                    <a:pt x="236105" y="2975678"/>
                  </a:lnTo>
                  <a:lnTo>
                    <a:pt x="221513" y="3019056"/>
                  </a:lnTo>
                  <a:lnTo>
                    <a:pt x="207360" y="3062635"/>
                  </a:lnTo>
                  <a:lnTo>
                    <a:pt x="193650" y="3106411"/>
                  </a:lnTo>
                  <a:lnTo>
                    <a:pt x="180385" y="3150381"/>
                  </a:lnTo>
                  <a:lnTo>
                    <a:pt x="167567" y="3194544"/>
                  </a:lnTo>
                  <a:lnTo>
                    <a:pt x="155199" y="3238897"/>
                  </a:lnTo>
                  <a:lnTo>
                    <a:pt x="143284" y="3283436"/>
                  </a:lnTo>
                  <a:lnTo>
                    <a:pt x="131824" y="3328160"/>
                  </a:lnTo>
                  <a:lnTo>
                    <a:pt x="120823" y="3373065"/>
                  </a:lnTo>
                  <a:lnTo>
                    <a:pt x="110282" y="3418149"/>
                  </a:lnTo>
                  <a:lnTo>
                    <a:pt x="100205" y="3463410"/>
                  </a:lnTo>
                  <a:lnTo>
                    <a:pt x="90593" y="3508845"/>
                  </a:lnTo>
                  <a:lnTo>
                    <a:pt x="81450" y="3554450"/>
                  </a:lnTo>
                  <a:lnTo>
                    <a:pt x="72778" y="3600225"/>
                  </a:lnTo>
                  <a:lnTo>
                    <a:pt x="64580" y="3646164"/>
                  </a:lnTo>
                  <a:lnTo>
                    <a:pt x="56858" y="3692268"/>
                  </a:lnTo>
                  <a:lnTo>
                    <a:pt x="49616" y="3738532"/>
                  </a:lnTo>
                  <a:lnTo>
                    <a:pt x="42855" y="3784953"/>
                  </a:lnTo>
                  <a:lnTo>
                    <a:pt x="36579" y="3831530"/>
                  </a:lnTo>
                  <a:lnTo>
                    <a:pt x="30789" y="3878260"/>
                  </a:lnTo>
                  <a:lnTo>
                    <a:pt x="25489" y="3925140"/>
                  </a:lnTo>
                  <a:lnTo>
                    <a:pt x="20682" y="3972168"/>
                  </a:lnTo>
                  <a:lnTo>
                    <a:pt x="16369" y="4019340"/>
                  </a:lnTo>
                  <a:lnTo>
                    <a:pt x="12554" y="4066654"/>
                  </a:lnTo>
                  <a:lnTo>
                    <a:pt x="9239" y="4114108"/>
                  </a:lnTo>
                  <a:lnTo>
                    <a:pt x="6427" y="4161699"/>
                  </a:lnTo>
                  <a:lnTo>
                    <a:pt x="4120" y="4209424"/>
                  </a:lnTo>
                  <a:lnTo>
                    <a:pt x="2321" y="4257280"/>
                  </a:lnTo>
                  <a:lnTo>
                    <a:pt x="1033" y="4305266"/>
                  </a:lnTo>
                  <a:lnTo>
                    <a:pt x="258" y="4353378"/>
                  </a:lnTo>
                  <a:lnTo>
                    <a:pt x="0" y="4401614"/>
                  </a:lnTo>
                  <a:lnTo>
                    <a:pt x="258" y="4449850"/>
                  </a:lnTo>
                  <a:lnTo>
                    <a:pt x="1033" y="4497963"/>
                  </a:lnTo>
                  <a:lnTo>
                    <a:pt x="2321" y="4545949"/>
                  </a:lnTo>
                  <a:lnTo>
                    <a:pt x="4120" y="4593806"/>
                  </a:lnTo>
                  <a:lnTo>
                    <a:pt x="6427" y="4641532"/>
                  </a:lnTo>
                  <a:lnTo>
                    <a:pt x="9239" y="4689123"/>
                  </a:lnTo>
                  <a:lnTo>
                    <a:pt x="12554" y="4736577"/>
                  </a:lnTo>
                  <a:lnTo>
                    <a:pt x="16369" y="4783892"/>
                  </a:lnTo>
                  <a:lnTo>
                    <a:pt x="20682" y="4831064"/>
                  </a:lnTo>
                  <a:lnTo>
                    <a:pt x="25489" y="4878092"/>
                  </a:lnTo>
                  <a:lnTo>
                    <a:pt x="30789" y="4924972"/>
                  </a:lnTo>
                  <a:lnTo>
                    <a:pt x="36579" y="4971702"/>
                  </a:lnTo>
                  <a:lnTo>
                    <a:pt x="42855" y="5018280"/>
                  </a:lnTo>
                  <a:lnTo>
                    <a:pt x="49616" y="5064702"/>
                  </a:lnTo>
                  <a:lnTo>
                    <a:pt x="56858" y="5110966"/>
                  </a:lnTo>
                  <a:lnTo>
                    <a:pt x="64580" y="5157069"/>
                  </a:lnTo>
                  <a:lnTo>
                    <a:pt x="72778" y="5203009"/>
                  </a:lnTo>
                  <a:lnTo>
                    <a:pt x="81450" y="5248784"/>
                  </a:lnTo>
                  <a:lnTo>
                    <a:pt x="90593" y="5294390"/>
                  </a:lnTo>
                  <a:lnTo>
                    <a:pt x="100205" y="5339824"/>
                  </a:lnTo>
                  <a:lnTo>
                    <a:pt x="110282" y="5385085"/>
                  </a:lnTo>
                  <a:lnTo>
                    <a:pt x="120823" y="5430170"/>
                  </a:lnTo>
                  <a:lnTo>
                    <a:pt x="131824" y="5475075"/>
                  </a:lnTo>
                  <a:lnTo>
                    <a:pt x="143284" y="5519799"/>
                  </a:lnTo>
                  <a:lnTo>
                    <a:pt x="155199" y="5564339"/>
                  </a:lnTo>
                  <a:lnTo>
                    <a:pt x="167567" y="5608691"/>
                  </a:lnTo>
                  <a:lnTo>
                    <a:pt x="180385" y="5652854"/>
                  </a:lnTo>
                  <a:lnTo>
                    <a:pt x="193650" y="5696825"/>
                  </a:lnTo>
                  <a:lnTo>
                    <a:pt x="207360" y="5740601"/>
                  </a:lnTo>
                  <a:lnTo>
                    <a:pt x="221513" y="5784180"/>
                  </a:lnTo>
                  <a:lnTo>
                    <a:pt x="236105" y="5827558"/>
                  </a:lnTo>
                  <a:lnTo>
                    <a:pt x="251134" y="5870734"/>
                  </a:lnTo>
                  <a:lnTo>
                    <a:pt x="266597" y="5913705"/>
                  </a:lnTo>
                  <a:lnTo>
                    <a:pt x="282492" y="5956467"/>
                  </a:lnTo>
                  <a:lnTo>
                    <a:pt x="298817" y="5999019"/>
                  </a:lnTo>
                  <a:lnTo>
                    <a:pt x="315567" y="6041357"/>
                  </a:lnTo>
                  <a:lnTo>
                    <a:pt x="332742" y="6083480"/>
                  </a:lnTo>
                  <a:lnTo>
                    <a:pt x="350337" y="6125384"/>
                  </a:lnTo>
                  <a:lnTo>
                    <a:pt x="368352" y="6167067"/>
                  </a:lnTo>
                  <a:lnTo>
                    <a:pt x="386782" y="6208526"/>
                  </a:lnTo>
                  <a:lnTo>
                    <a:pt x="405625" y="6249759"/>
                  </a:lnTo>
                  <a:lnTo>
                    <a:pt x="424879" y="6290763"/>
                  </a:lnTo>
                  <a:lnTo>
                    <a:pt x="444541" y="6331535"/>
                  </a:lnTo>
                  <a:lnTo>
                    <a:pt x="464609" y="6372073"/>
                  </a:lnTo>
                  <a:lnTo>
                    <a:pt x="485079" y="6412374"/>
                  </a:lnTo>
                  <a:lnTo>
                    <a:pt x="505949" y="6452435"/>
                  </a:lnTo>
                  <a:lnTo>
                    <a:pt x="527217" y="6492254"/>
                  </a:lnTo>
                  <a:lnTo>
                    <a:pt x="548880" y="6531828"/>
                  </a:lnTo>
                  <a:lnTo>
                    <a:pt x="570935" y="6571155"/>
                  </a:lnTo>
                  <a:lnTo>
                    <a:pt x="593380" y="6610232"/>
                  </a:lnTo>
                  <a:lnTo>
                    <a:pt x="616211" y="6649056"/>
                  </a:lnTo>
                  <a:lnTo>
                    <a:pt x="639427" y="6687624"/>
                  </a:lnTo>
                  <a:lnTo>
                    <a:pt x="663025" y="6725935"/>
                  </a:lnTo>
                  <a:lnTo>
                    <a:pt x="687001" y="6763985"/>
                  </a:lnTo>
                  <a:lnTo>
                    <a:pt x="711354" y="6801772"/>
                  </a:lnTo>
                  <a:lnTo>
                    <a:pt x="736081" y="6839292"/>
                  </a:lnTo>
                  <a:lnTo>
                    <a:pt x="761179" y="6876545"/>
                  </a:lnTo>
                  <a:lnTo>
                    <a:pt x="786646" y="6913526"/>
                  </a:lnTo>
                  <a:lnTo>
                    <a:pt x="812478" y="6950233"/>
                  </a:lnTo>
                  <a:lnTo>
                    <a:pt x="838674" y="6986664"/>
                  </a:lnTo>
                  <a:lnTo>
                    <a:pt x="865231" y="7022816"/>
                  </a:lnTo>
                  <a:lnTo>
                    <a:pt x="892145" y="7058686"/>
                  </a:lnTo>
                  <a:lnTo>
                    <a:pt x="919415" y="7094272"/>
                  </a:lnTo>
                  <a:lnTo>
                    <a:pt x="947038" y="7129571"/>
                  </a:lnTo>
                  <a:lnTo>
                    <a:pt x="975010" y="7164580"/>
                  </a:lnTo>
                  <a:lnTo>
                    <a:pt x="1003330" y="7199297"/>
                  </a:lnTo>
                  <a:lnTo>
                    <a:pt x="1031995" y="7233720"/>
                  </a:lnTo>
                  <a:lnTo>
                    <a:pt x="1061003" y="7267844"/>
                  </a:lnTo>
                  <a:lnTo>
                    <a:pt x="1090350" y="7301669"/>
                  </a:lnTo>
                  <a:lnTo>
                    <a:pt x="1120033" y="7335191"/>
                  </a:lnTo>
                  <a:lnTo>
                    <a:pt x="1150051" y="7368407"/>
                  </a:lnTo>
                  <a:lnTo>
                    <a:pt x="1180401" y="7401316"/>
                  </a:lnTo>
                  <a:lnTo>
                    <a:pt x="1211080" y="7433914"/>
                  </a:lnTo>
                  <a:lnTo>
                    <a:pt x="1242086" y="7466199"/>
                  </a:lnTo>
                  <a:lnTo>
                    <a:pt x="1273415" y="7498167"/>
                  </a:lnTo>
                  <a:lnTo>
                    <a:pt x="1305065" y="7529818"/>
                  </a:lnTo>
                  <a:lnTo>
                    <a:pt x="1337034" y="7561147"/>
                  </a:lnTo>
                  <a:lnTo>
                    <a:pt x="1369318" y="7592152"/>
                  </a:lnTo>
                  <a:lnTo>
                    <a:pt x="1401916" y="7622831"/>
                  </a:lnTo>
                  <a:lnTo>
                    <a:pt x="1434825" y="7653181"/>
                  </a:lnTo>
                  <a:lnTo>
                    <a:pt x="1468042" y="7683199"/>
                  </a:lnTo>
                  <a:lnTo>
                    <a:pt x="1501564" y="7712882"/>
                  </a:lnTo>
                  <a:lnTo>
                    <a:pt x="1535388" y="7742229"/>
                  </a:lnTo>
                  <a:lnTo>
                    <a:pt x="1569513" y="7771236"/>
                  </a:lnTo>
                  <a:lnTo>
                    <a:pt x="1603935" y="7799901"/>
                  </a:lnTo>
                  <a:lnTo>
                    <a:pt x="1638653" y="7828221"/>
                  </a:lnTo>
                  <a:lnTo>
                    <a:pt x="1673662" y="7856194"/>
                  </a:lnTo>
                  <a:lnTo>
                    <a:pt x="1708961" y="7883817"/>
                  </a:lnTo>
                  <a:lnTo>
                    <a:pt x="1744547" y="7911086"/>
                  </a:lnTo>
                  <a:lnTo>
                    <a:pt x="1780417" y="7938001"/>
                  </a:lnTo>
                  <a:lnTo>
                    <a:pt x="1816569" y="7964557"/>
                  </a:lnTo>
                  <a:lnTo>
                    <a:pt x="1853000" y="7990753"/>
                  </a:lnTo>
                  <a:lnTo>
                    <a:pt x="1889707" y="8016585"/>
                  </a:lnTo>
                  <a:lnTo>
                    <a:pt x="1926688" y="8042052"/>
                  </a:lnTo>
                  <a:lnTo>
                    <a:pt x="1963941" y="8067150"/>
                  </a:lnTo>
                  <a:lnTo>
                    <a:pt x="2001461" y="8091877"/>
                  </a:lnTo>
                  <a:lnTo>
                    <a:pt x="2039248" y="8116230"/>
                  </a:lnTo>
                  <a:lnTo>
                    <a:pt x="2077298" y="8140206"/>
                  </a:lnTo>
                  <a:lnTo>
                    <a:pt x="2115609" y="8163804"/>
                  </a:lnTo>
                  <a:lnTo>
                    <a:pt x="2154177" y="8187020"/>
                  </a:lnTo>
                  <a:lnTo>
                    <a:pt x="2193001" y="8209851"/>
                  </a:lnTo>
                  <a:lnTo>
                    <a:pt x="2232078" y="8232296"/>
                  </a:lnTo>
                  <a:lnTo>
                    <a:pt x="2271405" y="8254350"/>
                  </a:lnTo>
                  <a:lnTo>
                    <a:pt x="2310979" y="8276013"/>
                  </a:lnTo>
                  <a:lnTo>
                    <a:pt x="2350798" y="8297281"/>
                  </a:lnTo>
                  <a:lnTo>
                    <a:pt x="2390859" y="8318151"/>
                  </a:lnTo>
                  <a:lnTo>
                    <a:pt x="2431160" y="8338621"/>
                  </a:lnTo>
                  <a:lnTo>
                    <a:pt x="2471698" y="8358689"/>
                  </a:lnTo>
                  <a:lnTo>
                    <a:pt x="2512470" y="8378351"/>
                  </a:lnTo>
                  <a:lnTo>
                    <a:pt x="2553474" y="8397605"/>
                  </a:lnTo>
                  <a:lnTo>
                    <a:pt x="2594706" y="8416448"/>
                  </a:lnTo>
                  <a:lnTo>
                    <a:pt x="2636166" y="8434878"/>
                  </a:lnTo>
                  <a:lnTo>
                    <a:pt x="2677849" y="8452892"/>
                  </a:lnTo>
                  <a:lnTo>
                    <a:pt x="2719753" y="8470488"/>
                  </a:lnTo>
                  <a:lnTo>
                    <a:pt x="2761875" y="8487662"/>
                  </a:lnTo>
                  <a:lnTo>
                    <a:pt x="2804214" y="8504413"/>
                  </a:lnTo>
                  <a:lnTo>
                    <a:pt x="2846766" y="8520737"/>
                  </a:lnTo>
                  <a:lnTo>
                    <a:pt x="2889528" y="8536632"/>
                  </a:lnTo>
                  <a:lnTo>
                    <a:pt x="2932498" y="8552096"/>
                  </a:lnTo>
                  <a:lnTo>
                    <a:pt x="2975674" y="8567125"/>
                  </a:lnTo>
                  <a:lnTo>
                    <a:pt x="3019052" y="8581717"/>
                  </a:lnTo>
                  <a:lnTo>
                    <a:pt x="3062631" y="8595869"/>
                  </a:lnTo>
                  <a:lnTo>
                    <a:pt x="3106407" y="8609579"/>
                  </a:lnTo>
                  <a:lnTo>
                    <a:pt x="3150378" y="8622845"/>
                  </a:lnTo>
                  <a:lnTo>
                    <a:pt x="3194541" y="8635662"/>
                  </a:lnTo>
                  <a:lnTo>
                    <a:pt x="3238893" y="8648030"/>
                  </a:lnTo>
                  <a:lnTo>
                    <a:pt x="3283433" y="8659945"/>
                  </a:lnTo>
                  <a:lnTo>
                    <a:pt x="3328156" y="8671404"/>
                  </a:lnTo>
                  <a:lnTo>
                    <a:pt x="3373062" y="8682406"/>
                  </a:lnTo>
                  <a:lnTo>
                    <a:pt x="3418146" y="8692947"/>
                  </a:lnTo>
                  <a:lnTo>
                    <a:pt x="3463407" y="8703024"/>
                  </a:lnTo>
                  <a:lnTo>
                    <a:pt x="3508842" y="8712636"/>
                  </a:lnTo>
                  <a:lnTo>
                    <a:pt x="3554447" y="8721779"/>
                  </a:lnTo>
                  <a:lnTo>
                    <a:pt x="3600222" y="8730451"/>
                  </a:lnTo>
                  <a:lnTo>
                    <a:pt x="3646162" y="8738649"/>
                  </a:lnTo>
                  <a:lnTo>
                    <a:pt x="3692265" y="8746370"/>
                  </a:lnTo>
                  <a:lnTo>
                    <a:pt x="3738529" y="8753613"/>
                  </a:lnTo>
                  <a:lnTo>
                    <a:pt x="3784951" y="8760373"/>
                  </a:lnTo>
                  <a:lnTo>
                    <a:pt x="3831528" y="8766650"/>
                  </a:lnTo>
                  <a:lnTo>
                    <a:pt x="3878258" y="8772439"/>
                  </a:lnTo>
                  <a:lnTo>
                    <a:pt x="3925138" y="8777739"/>
                  </a:lnTo>
                  <a:lnTo>
                    <a:pt x="3972166" y="8782547"/>
                  </a:lnTo>
                  <a:lnTo>
                    <a:pt x="4019338" y="8786859"/>
                  </a:lnTo>
                  <a:lnTo>
                    <a:pt x="4066653" y="8790674"/>
                  </a:lnTo>
                  <a:lnTo>
                    <a:pt x="4114107" y="8793989"/>
                  </a:lnTo>
                  <a:lnTo>
                    <a:pt x="4161698" y="8796802"/>
                  </a:lnTo>
                  <a:lnTo>
                    <a:pt x="4209423" y="8799108"/>
                  </a:lnTo>
                  <a:lnTo>
                    <a:pt x="4257280" y="8800907"/>
                  </a:lnTo>
                  <a:lnTo>
                    <a:pt x="4305266" y="8802195"/>
                  </a:lnTo>
                  <a:lnTo>
                    <a:pt x="4353378" y="8802970"/>
                  </a:lnTo>
                  <a:lnTo>
                    <a:pt x="4401614" y="8803229"/>
                  </a:lnTo>
                  <a:lnTo>
                    <a:pt x="4449850" y="8802970"/>
                  </a:lnTo>
                  <a:lnTo>
                    <a:pt x="4497962" y="8802195"/>
                  </a:lnTo>
                  <a:lnTo>
                    <a:pt x="4545948" y="8800907"/>
                  </a:lnTo>
                  <a:lnTo>
                    <a:pt x="4593805" y="8799108"/>
                  </a:lnTo>
                  <a:lnTo>
                    <a:pt x="4641530" y="8796802"/>
                  </a:lnTo>
                  <a:lnTo>
                    <a:pt x="4689120" y="8793989"/>
                  </a:lnTo>
                  <a:lnTo>
                    <a:pt x="4736574" y="8790674"/>
                  </a:lnTo>
                  <a:lnTo>
                    <a:pt x="4783889" y="8786859"/>
                  </a:lnTo>
                  <a:lnTo>
                    <a:pt x="4831061" y="8782547"/>
                  </a:lnTo>
                  <a:lnTo>
                    <a:pt x="4878088" y="8777739"/>
                  </a:lnTo>
                  <a:lnTo>
                    <a:pt x="4924968" y="8772439"/>
                  </a:lnTo>
                  <a:lnTo>
                    <a:pt x="4971698" y="8766650"/>
                  </a:lnTo>
                  <a:lnTo>
                    <a:pt x="5018275" y="8760373"/>
                  </a:lnTo>
                  <a:lnTo>
                    <a:pt x="5064697" y="8753613"/>
                  </a:lnTo>
                  <a:lnTo>
                    <a:pt x="5110961" y="8746370"/>
                  </a:lnTo>
                  <a:lnTo>
                    <a:pt x="5157064" y="8738649"/>
                  </a:lnTo>
                  <a:lnTo>
                    <a:pt x="5203004" y="8730451"/>
                  </a:lnTo>
                  <a:lnTo>
                    <a:pt x="5248778" y="8721779"/>
                  </a:lnTo>
                  <a:lnTo>
                    <a:pt x="5294384" y="8712636"/>
                  </a:lnTo>
                  <a:lnTo>
                    <a:pt x="5339818" y="8703024"/>
                  </a:lnTo>
                  <a:lnTo>
                    <a:pt x="5385079" y="8692947"/>
                  </a:lnTo>
                  <a:lnTo>
                    <a:pt x="5430163" y="8682406"/>
                  </a:lnTo>
                  <a:lnTo>
                    <a:pt x="5475069" y="8671404"/>
                  </a:lnTo>
                  <a:lnTo>
                    <a:pt x="5519792" y="8659945"/>
                  </a:lnTo>
                  <a:lnTo>
                    <a:pt x="5564332" y="8648030"/>
                  </a:lnTo>
                  <a:lnTo>
                    <a:pt x="5608684" y="8635662"/>
                  </a:lnTo>
                  <a:lnTo>
                    <a:pt x="5652847" y="8622845"/>
                  </a:lnTo>
                  <a:lnTo>
                    <a:pt x="5696818" y="8609579"/>
                  </a:lnTo>
                  <a:lnTo>
                    <a:pt x="5740593" y="8595869"/>
                  </a:lnTo>
                  <a:lnTo>
                    <a:pt x="5784172" y="8581717"/>
                  </a:lnTo>
                  <a:lnTo>
                    <a:pt x="5827550" y="8567125"/>
                  </a:lnTo>
                  <a:lnTo>
                    <a:pt x="5870726" y="8552096"/>
                  </a:lnTo>
                  <a:lnTo>
                    <a:pt x="5913696" y="8536632"/>
                  </a:lnTo>
                  <a:lnTo>
                    <a:pt x="5956459" y="8520737"/>
                  </a:lnTo>
                  <a:lnTo>
                    <a:pt x="5999010" y="8504413"/>
                  </a:lnTo>
                  <a:lnTo>
                    <a:pt x="6041349" y="8487662"/>
                  </a:lnTo>
                  <a:lnTo>
                    <a:pt x="6083471" y="8470488"/>
                  </a:lnTo>
                  <a:lnTo>
                    <a:pt x="6125375" y="8452892"/>
                  </a:lnTo>
                  <a:lnTo>
                    <a:pt x="6167058" y="8434878"/>
                  </a:lnTo>
                  <a:lnTo>
                    <a:pt x="6208517" y="8416448"/>
                  </a:lnTo>
                  <a:lnTo>
                    <a:pt x="6249750" y="8397605"/>
                  </a:lnTo>
                  <a:lnTo>
                    <a:pt x="6290754" y="8378351"/>
                  </a:lnTo>
                  <a:lnTo>
                    <a:pt x="6331526" y="8358689"/>
                  </a:lnTo>
                  <a:lnTo>
                    <a:pt x="6372064" y="8338621"/>
                  </a:lnTo>
                  <a:lnTo>
                    <a:pt x="6412365" y="8318151"/>
                  </a:lnTo>
                  <a:lnTo>
                    <a:pt x="6452426" y="8297281"/>
                  </a:lnTo>
                  <a:lnTo>
                    <a:pt x="6492245" y="8276013"/>
                  </a:lnTo>
                  <a:lnTo>
                    <a:pt x="6531819" y="8254350"/>
                  </a:lnTo>
                  <a:lnTo>
                    <a:pt x="6571146" y="8232296"/>
                  </a:lnTo>
                  <a:lnTo>
                    <a:pt x="6610223" y="8209851"/>
                  </a:lnTo>
                  <a:lnTo>
                    <a:pt x="6649046" y="8187020"/>
                  </a:lnTo>
                  <a:lnTo>
                    <a:pt x="6687615" y="8163804"/>
                  </a:lnTo>
                  <a:lnTo>
                    <a:pt x="6725926" y="8140206"/>
                  </a:lnTo>
                  <a:lnTo>
                    <a:pt x="6763976" y="8116230"/>
                  </a:lnTo>
                  <a:lnTo>
                    <a:pt x="6801762" y="8091877"/>
                  </a:lnTo>
                  <a:lnTo>
                    <a:pt x="6839283" y="8067150"/>
                  </a:lnTo>
                  <a:lnTo>
                    <a:pt x="6876535" y="8042052"/>
                  </a:lnTo>
                  <a:lnTo>
                    <a:pt x="6913517" y="8016585"/>
                  </a:lnTo>
                  <a:lnTo>
                    <a:pt x="6950224" y="7990753"/>
                  </a:lnTo>
                  <a:lnTo>
                    <a:pt x="6986655" y="7964557"/>
                  </a:lnTo>
                  <a:lnTo>
                    <a:pt x="7022807" y="7938001"/>
                  </a:lnTo>
                  <a:lnTo>
                    <a:pt x="7058677" y="7911086"/>
                  </a:lnTo>
                  <a:lnTo>
                    <a:pt x="7094263" y="7883817"/>
                  </a:lnTo>
                  <a:lnTo>
                    <a:pt x="7129562" y="7856194"/>
                  </a:lnTo>
                  <a:lnTo>
                    <a:pt x="7164571" y="7828221"/>
                  </a:lnTo>
                  <a:lnTo>
                    <a:pt x="7199289" y="7799901"/>
                  </a:lnTo>
                  <a:lnTo>
                    <a:pt x="7233711" y="7771236"/>
                  </a:lnTo>
                  <a:lnTo>
                    <a:pt x="7267836" y="7742229"/>
                  </a:lnTo>
                  <a:lnTo>
                    <a:pt x="7301661" y="7712882"/>
                  </a:lnTo>
                  <a:lnTo>
                    <a:pt x="7335183" y="7683199"/>
                  </a:lnTo>
                  <a:lnTo>
                    <a:pt x="7368399" y="7653181"/>
                  </a:lnTo>
                  <a:lnTo>
                    <a:pt x="7401308" y="7622831"/>
                  </a:lnTo>
                  <a:lnTo>
                    <a:pt x="7433906" y="7592152"/>
                  </a:lnTo>
                  <a:lnTo>
                    <a:pt x="7466191" y="7561147"/>
                  </a:lnTo>
                  <a:lnTo>
                    <a:pt x="7498159" y="7529818"/>
                  </a:lnTo>
                  <a:lnTo>
                    <a:pt x="7529810" y="7498167"/>
                  </a:lnTo>
                  <a:lnTo>
                    <a:pt x="7561139" y="7466199"/>
                  </a:lnTo>
                  <a:lnTo>
                    <a:pt x="7592144" y="7433914"/>
                  </a:lnTo>
                  <a:lnTo>
                    <a:pt x="7622823" y="7401316"/>
                  </a:lnTo>
                  <a:lnTo>
                    <a:pt x="7653173" y="7368407"/>
                  </a:lnTo>
                  <a:lnTo>
                    <a:pt x="7683191" y="7335191"/>
                  </a:lnTo>
                  <a:lnTo>
                    <a:pt x="7712875" y="7301669"/>
                  </a:lnTo>
                  <a:lnTo>
                    <a:pt x="7742222" y="7267844"/>
                  </a:lnTo>
                  <a:lnTo>
                    <a:pt x="7771229" y="7233720"/>
                  </a:lnTo>
                  <a:lnTo>
                    <a:pt x="7799895" y="7199297"/>
                  </a:lnTo>
                  <a:lnTo>
                    <a:pt x="7828215" y="7164580"/>
                  </a:lnTo>
                  <a:lnTo>
                    <a:pt x="7856188" y="7129571"/>
                  </a:lnTo>
                  <a:lnTo>
                    <a:pt x="7883810" y="7094272"/>
                  </a:lnTo>
                  <a:lnTo>
                    <a:pt x="7911080" y="7058686"/>
                  </a:lnTo>
                  <a:lnTo>
                    <a:pt x="7937995" y="7022816"/>
                  </a:lnTo>
                  <a:lnTo>
                    <a:pt x="7964551" y="6986664"/>
                  </a:lnTo>
                  <a:lnTo>
                    <a:pt x="7990747" y="6950233"/>
                  </a:lnTo>
                  <a:lnTo>
                    <a:pt x="8016580" y="6913526"/>
                  </a:lnTo>
                  <a:lnTo>
                    <a:pt x="8042046" y="6876545"/>
                  </a:lnTo>
                  <a:lnTo>
                    <a:pt x="8067144" y="6839292"/>
                  </a:lnTo>
                  <a:lnTo>
                    <a:pt x="8091871" y="6801772"/>
                  </a:lnTo>
                  <a:lnTo>
                    <a:pt x="8116225" y="6763985"/>
                  </a:lnTo>
                  <a:lnTo>
                    <a:pt x="8140201" y="6725935"/>
                  </a:lnTo>
                  <a:lnTo>
                    <a:pt x="8163799" y="6687624"/>
                  </a:lnTo>
                  <a:lnTo>
                    <a:pt x="8187015" y="6649056"/>
                  </a:lnTo>
                  <a:lnTo>
                    <a:pt x="8209846" y="6610232"/>
                  </a:lnTo>
                  <a:lnTo>
                    <a:pt x="8232291" y="6571155"/>
                  </a:lnTo>
                  <a:lnTo>
                    <a:pt x="8254346" y="6531828"/>
                  </a:lnTo>
                  <a:lnTo>
                    <a:pt x="8276009" y="6492254"/>
                  </a:lnTo>
                  <a:lnTo>
                    <a:pt x="8297277" y="6452435"/>
                  </a:lnTo>
                  <a:lnTo>
                    <a:pt x="8318147" y="6412374"/>
                  </a:lnTo>
                  <a:lnTo>
                    <a:pt x="8338618" y="6372073"/>
                  </a:lnTo>
                  <a:lnTo>
                    <a:pt x="8358685" y="6331535"/>
                  </a:lnTo>
                  <a:lnTo>
                    <a:pt x="8378347" y="6290763"/>
                  </a:lnTo>
                  <a:lnTo>
                    <a:pt x="8397601" y="6249759"/>
                  </a:lnTo>
                  <a:lnTo>
                    <a:pt x="8416445" y="6208526"/>
                  </a:lnTo>
                  <a:lnTo>
                    <a:pt x="8434875" y="6167067"/>
                  </a:lnTo>
                  <a:lnTo>
                    <a:pt x="8452889" y="6125384"/>
                  </a:lnTo>
                  <a:lnTo>
                    <a:pt x="8470485" y="6083480"/>
                  </a:lnTo>
                  <a:lnTo>
                    <a:pt x="8487660" y="6041357"/>
                  </a:lnTo>
                  <a:lnTo>
                    <a:pt x="8504410" y="5999019"/>
                  </a:lnTo>
                  <a:lnTo>
                    <a:pt x="8520735" y="5956467"/>
                  </a:lnTo>
                  <a:lnTo>
                    <a:pt x="8536630" y="5913705"/>
                  </a:lnTo>
                  <a:lnTo>
                    <a:pt x="8552093" y="5870734"/>
                  </a:lnTo>
                  <a:lnTo>
                    <a:pt x="8567123" y="5827558"/>
                  </a:lnTo>
                  <a:lnTo>
                    <a:pt x="8581715" y="5784180"/>
                  </a:lnTo>
                  <a:lnTo>
                    <a:pt x="8595867" y="5740601"/>
                  </a:lnTo>
                  <a:lnTo>
                    <a:pt x="8609578" y="5696825"/>
                  </a:lnTo>
                  <a:lnTo>
                    <a:pt x="8622843" y="5652854"/>
                  </a:lnTo>
                  <a:lnTo>
                    <a:pt x="8635661" y="5608691"/>
                  </a:lnTo>
                  <a:lnTo>
                    <a:pt x="8648029" y="5564339"/>
                  </a:lnTo>
                  <a:lnTo>
                    <a:pt x="8659944" y="5519799"/>
                  </a:lnTo>
                  <a:lnTo>
                    <a:pt x="8671403" y="5475075"/>
                  </a:lnTo>
                  <a:lnTo>
                    <a:pt x="8682405" y="5430170"/>
                  </a:lnTo>
                  <a:lnTo>
                    <a:pt x="8692946" y="5385085"/>
                  </a:lnTo>
                  <a:lnTo>
                    <a:pt x="8703023" y="5339824"/>
                  </a:lnTo>
                  <a:lnTo>
                    <a:pt x="8712635" y="5294390"/>
                  </a:lnTo>
                  <a:lnTo>
                    <a:pt x="8721778" y="5248784"/>
                  </a:lnTo>
                  <a:lnTo>
                    <a:pt x="8730450" y="5203009"/>
                  </a:lnTo>
                  <a:lnTo>
                    <a:pt x="8738648" y="5157069"/>
                  </a:lnTo>
                  <a:lnTo>
                    <a:pt x="8746370" y="5110966"/>
                  </a:lnTo>
                  <a:lnTo>
                    <a:pt x="8753612" y="5064702"/>
                  </a:lnTo>
                  <a:lnTo>
                    <a:pt x="8760373" y="5018280"/>
                  </a:lnTo>
                  <a:lnTo>
                    <a:pt x="8766649" y="4971702"/>
                  </a:lnTo>
                  <a:lnTo>
                    <a:pt x="8772439" y="4924972"/>
                  </a:lnTo>
                  <a:lnTo>
                    <a:pt x="8777739" y="4878092"/>
                  </a:lnTo>
                  <a:lnTo>
                    <a:pt x="8782546" y="4831064"/>
                  </a:lnTo>
                  <a:lnTo>
                    <a:pt x="8786859" y="4783892"/>
                  </a:lnTo>
                  <a:lnTo>
                    <a:pt x="8790674" y="4736577"/>
                  </a:lnTo>
                  <a:lnTo>
                    <a:pt x="8793989" y="4689123"/>
                  </a:lnTo>
                  <a:lnTo>
                    <a:pt x="8796801" y="4641532"/>
                  </a:lnTo>
                  <a:lnTo>
                    <a:pt x="8799108" y="4593806"/>
                  </a:lnTo>
                  <a:lnTo>
                    <a:pt x="8800907" y="4545949"/>
                  </a:lnTo>
                  <a:lnTo>
                    <a:pt x="8802195" y="4497963"/>
                  </a:lnTo>
                  <a:lnTo>
                    <a:pt x="8802970" y="4449850"/>
                  </a:lnTo>
                  <a:lnTo>
                    <a:pt x="8803229" y="4401614"/>
                  </a:lnTo>
                  <a:lnTo>
                    <a:pt x="8802970" y="4353378"/>
                  </a:lnTo>
                  <a:lnTo>
                    <a:pt x="8802195" y="4305266"/>
                  </a:lnTo>
                  <a:lnTo>
                    <a:pt x="8800907" y="4257280"/>
                  </a:lnTo>
                  <a:lnTo>
                    <a:pt x="8799108" y="4209424"/>
                  </a:lnTo>
                  <a:lnTo>
                    <a:pt x="8796801" y="4161699"/>
                  </a:lnTo>
                  <a:lnTo>
                    <a:pt x="8793989" y="4114108"/>
                  </a:lnTo>
                  <a:lnTo>
                    <a:pt x="8790674" y="4066654"/>
                  </a:lnTo>
                  <a:lnTo>
                    <a:pt x="8786859" y="4019340"/>
                  </a:lnTo>
                  <a:lnTo>
                    <a:pt x="8782546" y="3972168"/>
                  </a:lnTo>
                  <a:lnTo>
                    <a:pt x="8777739" y="3925140"/>
                  </a:lnTo>
                  <a:lnTo>
                    <a:pt x="8772439" y="3878260"/>
                  </a:lnTo>
                  <a:lnTo>
                    <a:pt x="8766649" y="3831530"/>
                  </a:lnTo>
                  <a:lnTo>
                    <a:pt x="8760373" y="3784953"/>
                  </a:lnTo>
                  <a:lnTo>
                    <a:pt x="8753612" y="3738532"/>
                  </a:lnTo>
                  <a:lnTo>
                    <a:pt x="8746370" y="3692268"/>
                  </a:lnTo>
                  <a:lnTo>
                    <a:pt x="8738648" y="3646164"/>
                  </a:lnTo>
                  <a:lnTo>
                    <a:pt x="8730450" y="3600225"/>
                  </a:lnTo>
                  <a:lnTo>
                    <a:pt x="8721778" y="3554450"/>
                  </a:lnTo>
                  <a:lnTo>
                    <a:pt x="8712635" y="3508845"/>
                  </a:lnTo>
                  <a:lnTo>
                    <a:pt x="8703023" y="3463410"/>
                  </a:lnTo>
                  <a:lnTo>
                    <a:pt x="8692946" y="3418149"/>
                  </a:lnTo>
                  <a:lnTo>
                    <a:pt x="8682405" y="3373065"/>
                  </a:lnTo>
                  <a:lnTo>
                    <a:pt x="8671403" y="3328160"/>
                  </a:lnTo>
                  <a:lnTo>
                    <a:pt x="8659944" y="3283436"/>
                  </a:lnTo>
                  <a:lnTo>
                    <a:pt x="8648029" y="3238897"/>
                  </a:lnTo>
                  <a:lnTo>
                    <a:pt x="8635661" y="3194544"/>
                  </a:lnTo>
                  <a:lnTo>
                    <a:pt x="8622843" y="3150381"/>
                  </a:lnTo>
                  <a:lnTo>
                    <a:pt x="8609578" y="3106411"/>
                  </a:lnTo>
                  <a:lnTo>
                    <a:pt x="8595867" y="3062635"/>
                  </a:lnTo>
                  <a:lnTo>
                    <a:pt x="8581715" y="3019056"/>
                  </a:lnTo>
                  <a:lnTo>
                    <a:pt x="8567123" y="2975678"/>
                  </a:lnTo>
                  <a:lnTo>
                    <a:pt x="8552093" y="2932502"/>
                  </a:lnTo>
                  <a:lnTo>
                    <a:pt x="8536630" y="2889532"/>
                  </a:lnTo>
                  <a:lnTo>
                    <a:pt x="8520735" y="2846770"/>
                  </a:lnTo>
                  <a:lnTo>
                    <a:pt x="8504410" y="2804218"/>
                  </a:lnTo>
                  <a:lnTo>
                    <a:pt x="8487660" y="2761880"/>
                  </a:lnTo>
                  <a:lnTo>
                    <a:pt x="8470485" y="2719757"/>
                  </a:lnTo>
                  <a:lnTo>
                    <a:pt x="8452889" y="2677853"/>
                  </a:lnTo>
                  <a:lnTo>
                    <a:pt x="8434875" y="2636170"/>
                  </a:lnTo>
                  <a:lnTo>
                    <a:pt x="8416445" y="2594711"/>
                  </a:lnTo>
                  <a:lnTo>
                    <a:pt x="8397601" y="2553478"/>
                  </a:lnTo>
                  <a:lnTo>
                    <a:pt x="8378347" y="2512474"/>
                  </a:lnTo>
                  <a:lnTo>
                    <a:pt x="8358685" y="2471702"/>
                  </a:lnTo>
                  <a:lnTo>
                    <a:pt x="8338618" y="2431165"/>
                  </a:lnTo>
                  <a:lnTo>
                    <a:pt x="8318147" y="2390864"/>
                  </a:lnTo>
                  <a:lnTo>
                    <a:pt x="8297277" y="2350803"/>
                  </a:lnTo>
                  <a:lnTo>
                    <a:pt x="8276009" y="2310983"/>
                  </a:lnTo>
                  <a:lnTo>
                    <a:pt x="8254346" y="2271409"/>
                  </a:lnTo>
                  <a:lnTo>
                    <a:pt x="8232291" y="2232082"/>
                  </a:lnTo>
                  <a:lnTo>
                    <a:pt x="8209846" y="2193006"/>
                  </a:lnTo>
                  <a:lnTo>
                    <a:pt x="8187015" y="2154182"/>
                  </a:lnTo>
                  <a:lnTo>
                    <a:pt x="8163799" y="2115613"/>
                  </a:lnTo>
                  <a:lnTo>
                    <a:pt x="8140201" y="2077303"/>
                  </a:lnTo>
                  <a:lnTo>
                    <a:pt x="8116225" y="2039253"/>
                  </a:lnTo>
                  <a:lnTo>
                    <a:pt x="8091871" y="2001466"/>
                  </a:lnTo>
                  <a:lnTo>
                    <a:pt x="8067144" y="1963945"/>
                  </a:lnTo>
                  <a:lnTo>
                    <a:pt x="8042046" y="1926693"/>
                  </a:lnTo>
                  <a:lnTo>
                    <a:pt x="8016580" y="1889712"/>
                  </a:lnTo>
                  <a:lnTo>
                    <a:pt x="7990747" y="1853004"/>
                  </a:lnTo>
                  <a:lnTo>
                    <a:pt x="7964551" y="1816573"/>
                  </a:lnTo>
                  <a:lnTo>
                    <a:pt x="7937995" y="1780421"/>
                  </a:lnTo>
                  <a:lnTo>
                    <a:pt x="7911080" y="1744551"/>
                  </a:lnTo>
                  <a:lnTo>
                    <a:pt x="7883810" y="1708965"/>
                  </a:lnTo>
                  <a:lnTo>
                    <a:pt x="7856188" y="1673666"/>
                  </a:lnTo>
                  <a:lnTo>
                    <a:pt x="7828215" y="1638657"/>
                  </a:lnTo>
                  <a:lnTo>
                    <a:pt x="7799895" y="1603940"/>
                  </a:lnTo>
                  <a:lnTo>
                    <a:pt x="7771229" y="1569517"/>
                  </a:lnTo>
                  <a:lnTo>
                    <a:pt x="7742222" y="1535393"/>
                  </a:lnTo>
                  <a:lnTo>
                    <a:pt x="7712875" y="1501568"/>
                  </a:lnTo>
                  <a:lnTo>
                    <a:pt x="7683191" y="1468046"/>
                  </a:lnTo>
                  <a:lnTo>
                    <a:pt x="7653173" y="1434829"/>
                  </a:lnTo>
                  <a:lnTo>
                    <a:pt x="7622823" y="1401920"/>
                  </a:lnTo>
                  <a:lnTo>
                    <a:pt x="7592144" y="1369322"/>
                  </a:lnTo>
                  <a:lnTo>
                    <a:pt x="7561139" y="1337038"/>
                  </a:lnTo>
                  <a:lnTo>
                    <a:pt x="7529810" y="1305069"/>
                  </a:lnTo>
                  <a:lnTo>
                    <a:pt x="7498159" y="1273419"/>
                  </a:lnTo>
                  <a:lnTo>
                    <a:pt x="7466191" y="1242089"/>
                  </a:lnTo>
                  <a:lnTo>
                    <a:pt x="7433906" y="1211084"/>
                  </a:lnTo>
                  <a:lnTo>
                    <a:pt x="7401308" y="1180405"/>
                  </a:lnTo>
                  <a:lnTo>
                    <a:pt x="7368399" y="1150055"/>
                  </a:lnTo>
                  <a:lnTo>
                    <a:pt x="7335183" y="1120037"/>
                  </a:lnTo>
                  <a:lnTo>
                    <a:pt x="7301661" y="1090353"/>
                  </a:lnTo>
                  <a:lnTo>
                    <a:pt x="7267836" y="1061006"/>
                  </a:lnTo>
                  <a:lnTo>
                    <a:pt x="7233711" y="1031999"/>
                  </a:lnTo>
                  <a:lnTo>
                    <a:pt x="7199289" y="1003334"/>
                  </a:lnTo>
                  <a:lnTo>
                    <a:pt x="7164571" y="975014"/>
                  </a:lnTo>
                  <a:lnTo>
                    <a:pt x="7129562" y="947041"/>
                  </a:lnTo>
                  <a:lnTo>
                    <a:pt x="7094263" y="919418"/>
                  </a:lnTo>
                  <a:lnTo>
                    <a:pt x="7058677" y="892148"/>
                  </a:lnTo>
                  <a:lnTo>
                    <a:pt x="7022807" y="865234"/>
                  </a:lnTo>
                  <a:lnTo>
                    <a:pt x="6986655" y="838677"/>
                  </a:lnTo>
                  <a:lnTo>
                    <a:pt x="6950224" y="812481"/>
                  </a:lnTo>
                  <a:lnTo>
                    <a:pt x="6913517" y="786649"/>
                  </a:lnTo>
                  <a:lnTo>
                    <a:pt x="6876535" y="761182"/>
                  </a:lnTo>
                  <a:lnTo>
                    <a:pt x="6839283" y="736084"/>
                  </a:lnTo>
                  <a:lnTo>
                    <a:pt x="6801762" y="711357"/>
                  </a:lnTo>
                  <a:lnTo>
                    <a:pt x="6763976" y="687004"/>
                  </a:lnTo>
                  <a:lnTo>
                    <a:pt x="6725926" y="663027"/>
                  </a:lnTo>
                  <a:lnTo>
                    <a:pt x="6687615" y="639429"/>
                  </a:lnTo>
                  <a:lnTo>
                    <a:pt x="6649046" y="616214"/>
                  </a:lnTo>
                  <a:lnTo>
                    <a:pt x="6610223" y="593382"/>
                  </a:lnTo>
                  <a:lnTo>
                    <a:pt x="6571146" y="570937"/>
                  </a:lnTo>
                  <a:lnTo>
                    <a:pt x="6531819" y="548882"/>
                  </a:lnTo>
                  <a:lnTo>
                    <a:pt x="6492245" y="527219"/>
                  </a:lnTo>
                  <a:lnTo>
                    <a:pt x="6452426" y="505951"/>
                  </a:lnTo>
                  <a:lnTo>
                    <a:pt x="6412365" y="485081"/>
                  </a:lnTo>
                  <a:lnTo>
                    <a:pt x="6372064" y="464611"/>
                  </a:lnTo>
                  <a:lnTo>
                    <a:pt x="6331526" y="444543"/>
                  </a:lnTo>
                  <a:lnTo>
                    <a:pt x="6290754" y="424881"/>
                  </a:lnTo>
                  <a:lnTo>
                    <a:pt x="6249750" y="405627"/>
                  </a:lnTo>
                  <a:lnTo>
                    <a:pt x="6208517" y="386783"/>
                  </a:lnTo>
                  <a:lnTo>
                    <a:pt x="6167058" y="368353"/>
                  </a:lnTo>
                  <a:lnTo>
                    <a:pt x="6125375" y="350339"/>
                  </a:lnTo>
                  <a:lnTo>
                    <a:pt x="6083471" y="332743"/>
                  </a:lnTo>
                  <a:lnTo>
                    <a:pt x="6041349" y="315569"/>
                  </a:lnTo>
                  <a:lnTo>
                    <a:pt x="5999010" y="298818"/>
                  </a:lnTo>
                  <a:lnTo>
                    <a:pt x="5956459" y="282494"/>
                  </a:lnTo>
                  <a:lnTo>
                    <a:pt x="5913696" y="266598"/>
                  </a:lnTo>
                  <a:lnTo>
                    <a:pt x="5870726" y="251135"/>
                  </a:lnTo>
                  <a:lnTo>
                    <a:pt x="5827550" y="236106"/>
                  </a:lnTo>
                  <a:lnTo>
                    <a:pt x="5784172" y="221514"/>
                  </a:lnTo>
                  <a:lnTo>
                    <a:pt x="5740593" y="207361"/>
                  </a:lnTo>
                  <a:lnTo>
                    <a:pt x="5696818" y="193651"/>
                  </a:lnTo>
                  <a:lnTo>
                    <a:pt x="5652847" y="180385"/>
                  </a:lnTo>
                  <a:lnTo>
                    <a:pt x="5608684" y="167567"/>
                  </a:lnTo>
                  <a:lnTo>
                    <a:pt x="5564332" y="155200"/>
                  </a:lnTo>
                  <a:lnTo>
                    <a:pt x="5519792" y="143285"/>
                  </a:lnTo>
                  <a:lnTo>
                    <a:pt x="5475069" y="131825"/>
                  </a:lnTo>
                  <a:lnTo>
                    <a:pt x="5430163" y="120824"/>
                  </a:lnTo>
                  <a:lnTo>
                    <a:pt x="5385079" y="110283"/>
                  </a:lnTo>
                  <a:lnTo>
                    <a:pt x="5339818" y="100205"/>
                  </a:lnTo>
                  <a:lnTo>
                    <a:pt x="5294384" y="90593"/>
                  </a:lnTo>
                  <a:lnTo>
                    <a:pt x="5248778" y="81450"/>
                  </a:lnTo>
                  <a:lnTo>
                    <a:pt x="5203004" y="72778"/>
                  </a:lnTo>
                  <a:lnTo>
                    <a:pt x="5157064" y="64580"/>
                  </a:lnTo>
                  <a:lnTo>
                    <a:pt x="5110961" y="56859"/>
                  </a:lnTo>
                  <a:lnTo>
                    <a:pt x="5064697" y="49616"/>
                  </a:lnTo>
                  <a:lnTo>
                    <a:pt x="5018275" y="42855"/>
                  </a:lnTo>
                  <a:lnTo>
                    <a:pt x="4971698" y="36579"/>
                  </a:lnTo>
                  <a:lnTo>
                    <a:pt x="4924968" y="30789"/>
                  </a:lnTo>
                  <a:lnTo>
                    <a:pt x="4878088" y="25490"/>
                  </a:lnTo>
                  <a:lnTo>
                    <a:pt x="4831061" y="20682"/>
                  </a:lnTo>
                  <a:lnTo>
                    <a:pt x="4783889" y="16369"/>
                  </a:lnTo>
                  <a:lnTo>
                    <a:pt x="4736574" y="12554"/>
                  </a:lnTo>
                  <a:lnTo>
                    <a:pt x="4689120" y="9239"/>
                  </a:lnTo>
                  <a:lnTo>
                    <a:pt x="4641530" y="6427"/>
                  </a:lnTo>
                  <a:lnTo>
                    <a:pt x="4593805" y="4120"/>
                  </a:lnTo>
                  <a:lnTo>
                    <a:pt x="4545948" y="2321"/>
                  </a:lnTo>
                  <a:lnTo>
                    <a:pt x="4497962" y="1033"/>
                  </a:lnTo>
                  <a:lnTo>
                    <a:pt x="4449850" y="258"/>
                  </a:lnTo>
                  <a:lnTo>
                    <a:pt x="4401614" y="0"/>
                  </a:lnTo>
                  <a:close/>
                </a:path>
              </a:pathLst>
            </a:custGeom>
            <a:solidFill>
              <a:srgbClr val="EDF5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18E7671-581F-719C-A18E-0F5189AF747F}"/>
                </a:ext>
              </a:extLst>
            </p:cNvPr>
            <p:cNvSpPr/>
            <p:nvPr/>
          </p:nvSpPr>
          <p:spPr>
            <a:xfrm>
              <a:off x="6439921" y="3373222"/>
              <a:ext cx="7795259" cy="3423920"/>
            </a:xfrm>
            <a:custGeom>
              <a:avLst/>
              <a:gdLst/>
              <a:ahLst/>
              <a:cxnLst/>
              <a:rect l="l" t="t" r="r" b="b"/>
              <a:pathLst>
                <a:path w="7795259" h="3423920">
                  <a:moveTo>
                    <a:pt x="7794757" y="0"/>
                  </a:moveTo>
                  <a:lnTo>
                    <a:pt x="0" y="1755705"/>
                  </a:lnTo>
                  <a:lnTo>
                    <a:pt x="7794757" y="3423780"/>
                  </a:lnTo>
                  <a:lnTo>
                    <a:pt x="7794757" y="0"/>
                  </a:lnTo>
                  <a:close/>
                </a:path>
              </a:pathLst>
            </a:custGeom>
            <a:solidFill>
              <a:srgbClr val="E36C66">
                <a:alpha val="33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50673" y="6687095"/>
            <a:ext cx="2357755" cy="138874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Vården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124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Insats: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Rekommendation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165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gå</a:t>
            </a:r>
            <a:r>
              <a:rPr kumimoji="0" sz="165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ner</a:t>
            </a:r>
            <a:r>
              <a:rPr kumimoji="0" sz="165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5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vikt,</a:t>
            </a:r>
            <a:r>
              <a:rPr kumimoji="0" sz="165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kostråd-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givning,</a:t>
            </a:r>
            <a:r>
              <a:rPr kumimoji="0" sz="165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sjukgymnastik.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81589" y="6790313"/>
            <a:ext cx="1224915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Psykisk</a:t>
            </a:r>
            <a:r>
              <a:rPr kumimoji="0" sz="1300" b="1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5415" y="2964535"/>
            <a:ext cx="106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Utanförskap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29729" y="7826942"/>
            <a:ext cx="1140460" cy="4483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65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Problematisk skolfrånvaro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4909" y="4774651"/>
            <a:ext cx="1754505" cy="5346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Fysisk</a:t>
            </a:r>
            <a:r>
              <a:rPr kumimoji="0" sz="1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”Jag</a:t>
            </a:r>
            <a:r>
              <a:rPr kumimoji="0" sz="145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har</a:t>
            </a:r>
            <a:r>
              <a:rPr kumimoji="0" sz="145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ont</a:t>
            </a:r>
            <a:r>
              <a:rPr kumimoji="0" sz="145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5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knäna”</a:t>
            </a:r>
            <a:endParaRPr kumimoji="0" sz="1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75080" y="10144052"/>
            <a:ext cx="116268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Klara,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1" name="Picture 20" descr="A profile of a person with a black background&#10;&#10;Description automatically generated">
            <a:extLst>
              <a:ext uri="{FF2B5EF4-FFF2-40B4-BE49-F238E27FC236}">
                <a16:creationId xmlns:a16="http://schemas.microsoft.com/office/drawing/2014/main" id="{7A7A3021-EB5A-1A16-2E78-8DC3C9BF0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99" y="2682875"/>
            <a:ext cx="5986876" cy="5986876"/>
          </a:xfrm>
          <a:prstGeom prst="rect">
            <a:avLst/>
          </a:prstGeom>
        </p:spPr>
      </p:pic>
      <p:pic>
        <p:nvPicPr>
          <p:cNvPr id="23" name="Picture 22" descr="A cartoon of a person with a ponytail&#10;&#10;Description automatically generated">
            <a:extLst>
              <a:ext uri="{FF2B5EF4-FFF2-40B4-BE49-F238E27FC236}">
                <a16:creationId xmlns:a16="http://schemas.microsoft.com/office/drawing/2014/main" id="{3C63010E-C50E-8FC7-B8CF-7F0A68EBC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r="16649"/>
          <a:stretch/>
        </p:blipFill>
        <p:spPr>
          <a:xfrm>
            <a:off x="8892000" y="1570105"/>
            <a:ext cx="7596000" cy="10893806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3639EAFC-CD9A-A754-B4E8-2AC936C59E0F}"/>
              </a:ext>
            </a:extLst>
          </p:cNvPr>
          <p:cNvSpPr/>
          <p:nvPr/>
        </p:nvSpPr>
        <p:spPr>
          <a:xfrm>
            <a:off x="9689210" y="2769509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D0D6034F-6168-9F30-3A67-24A4D9FF8199}"/>
              </a:ext>
            </a:extLst>
          </p:cNvPr>
          <p:cNvSpPr/>
          <p:nvPr/>
        </p:nvSpPr>
        <p:spPr>
          <a:xfrm>
            <a:off x="9083568" y="4764563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1579EFF-13F0-E2A8-6C20-DDA6EAC3A5E9}"/>
              </a:ext>
            </a:extLst>
          </p:cNvPr>
          <p:cNvSpPr/>
          <p:nvPr/>
        </p:nvSpPr>
        <p:spPr>
          <a:xfrm>
            <a:off x="8454175" y="6593363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DF43A96E-B9D7-6149-6DD5-1E69A9310094}"/>
              </a:ext>
            </a:extLst>
          </p:cNvPr>
          <p:cNvSpPr/>
          <p:nvPr/>
        </p:nvSpPr>
        <p:spPr>
          <a:xfrm>
            <a:off x="9772336" y="7733394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9921" y="845916"/>
            <a:ext cx="8931341" cy="8803640"/>
            <a:chOff x="6439921" y="845916"/>
            <a:chExt cx="8931341" cy="8803640"/>
          </a:xfrm>
        </p:grpSpPr>
        <p:sp>
          <p:nvSpPr>
            <p:cNvPr id="3" name="object 3"/>
            <p:cNvSpPr/>
            <p:nvPr/>
          </p:nvSpPr>
          <p:spPr>
            <a:xfrm>
              <a:off x="6567622" y="845916"/>
              <a:ext cx="8803640" cy="8803640"/>
            </a:xfrm>
            <a:custGeom>
              <a:avLst/>
              <a:gdLst/>
              <a:ahLst/>
              <a:cxnLst/>
              <a:rect l="l" t="t" r="r" b="b"/>
              <a:pathLst>
                <a:path w="8803640" h="8803640">
                  <a:moveTo>
                    <a:pt x="4401614" y="0"/>
                  </a:moveTo>
                  <a:lnTo>
                    <a:pt x="4353378" y="258"/>
                  </a:lnTo>
                  <a:lnTo>
                    <a:pt x="4305266" y="1033"/>
                  </a:lnTo>
                  <a:lnTo>
                    <a:pt x="4257280" y="2321"/>
                  </a:lnTo>
                  <a:lnTo>
                    <a:pt x="4209423" y="4120"/>
                  </a:lnTo>
                  <a:lnTo>
                    <a:pt x="4161698" y="6427"/>
                  </a:lnTo>
                  <a:lnTo>
                    <a:pt x="4114107" y="9239"/>
                  </a:lnTo>
                  <a:lnTo>
                    <a:pt x="4066653" y="12554"/>
                  </a:lnTo>
                  <a:lnTo>
                    <a:pt x="4019338" y="16369"/>
                  </a:lnTo>
                  <a:lnTo>
                    <a:pt x="3972166" y="20682"/>
                  </a:lnTo>
                  <a:lnTo>
                    <a:pt x="3925138" y="25490"/>
                  </a:lnTo>
                  <a:lnTo>
                    <a:pt x="3878258" y="30789"/>
                  </a:lnTo>
                  <a:lnTo>
                    <a:pt x="3831528" y="36579"/>
                  </a:lnTo>
                  <a:lnTo>
                    <a:pt x="3784951" y="42855"/>
                  </a:lnTo>
                  <a:lnTo>
                    <a:pt x="3738529" y="49616"/>
                  </a:lnTo>
                  <a:lnTo>
                    <a:pt x="3692265" y="56859"/>
                  </a:lnTo>
                  <a:lnTo>
                    <a:pt x="3646162" y="64580"/>
                  </a:lnTo>
                  <a:lnTo>
                    <a:pt x="3600222" y="72778"/>
                  </a:lnTo>
                  <a:lnTo>
                    <a:pt x="3554447" y="81450"/>
                  </a:lnTo>
                  <a:lnTo>
                    <a:pt x="3508842" y="90593"/>
                  </a:lnTo>
                  <a:lnTo>
                    <a:pt x="3463407" y="100205"/>
                  </a:lnTo>
                  <a:lnTo>
                    <a:pt x="3418146" y="110283"/>
                  </a:lnTo>
                  <a:lnTo>
                    <a:pt x="3373062" y="120824"/>
                  </a:lnTo>
                  <a:lnTo>
                    <a:pt x="3328156" y="131825"/>
                  </a:lnTo>
                  <a:lnTo>
                    <a:pt x="3283433" y="143285"/>
                  </a:lnTo>
                  <a:lnTo>
                    <a:pt x="3238893" y="155200"/>
                  </a:lnTo>
                  <a:lnTo>
                    <a:pt x="3194541" y="167567"/>
                  </a:lnTo>
                  <a:lnTo>
                    <a:pt x="3150378" y="180385"/>
                  </a:lnTo>
                  <a:lnTo>
                    <a:pt x="3106407" y="193651"/>
                  </a:lnTo>
                  <a:lnTo>
                    <a:pt x="3062631" y="207361"/>
                  </a:lnTo>
                  <a:lnTo>
                    <a:pt x="3019052" y="221514"/>
                  </a:lnTo>
                  <a:lnTo>
                    <a:pt x="2975674" y="236106"/>
                  </a:lnTo>
                  <a:lnTo>
                    <a:pt x="2932498" y="251135"/>
                  </a:lnTo>
                  <a:lnTo>
                    <a:pt x="2889528" y="266598"/>
                  </a:lnTo>
                  <a:lnTo>
                    <a:pt x="2846766" y="282494"/>
                  </a:lnTo>
                  <a:lnTo>
                    <a:pt x="2804214" y="298818"/>
                  </a:lnTo>
                  <a:lnTo>
                    <a:pt x="2761875" y="315569"/>
                  </a:lnTo>
                  <a:lnTo>
                    <a:pt x="2719753" y="332743"/>
                  </a:lnTo>
                  <a:lnTo>
                    <a:pt x="2677849" y="350339"/>
                  </a:lnTo>
                  <a:lnTo>
                    <a:pt x="2636166" y="368353"/>
                  </a:lnTo>
                  <a:lnTo>
                    <a:pt x="2594706" y="386783"/>
                  </a:lnTo>
                  <a:lnTo>
                    <a:pt x="2553474" y="405627"/>
                  </a:lnTo>
                  <a:lnTo>
                    <a:pt x="2512470" y="424881"/>
                  </a:lnTo>
                  <a:lnTo>
                    <a:pt x="2471698" y="444543"/>
                  </a:lnTo>
                  <a:lnTo>
                    <a:pt x="2431160" y="464611"/>
                  </a:lnTo>
                  <a:lnTo>
                    <a:pt x="2390859" y="485081"/>
                  </a:lnTo>
                  <a:lnTo>
                    <a:pt x="2350798" y="505951"/>
                  </a:lnTo>
                  <a:lnTo>
                    <a:pt x="2310979" y="527219"/>
                  </a:lnTo>
                  <a:lnTo>
                    <a:pt x="2271405" y="548882"/>
                  </a:lnTo>
                  <a:lnTo>
                    <a:pt x="2232078" y="570937"/>
                  </a:lnTo>
                  <a:lnTo>
                    <a:pt x="2193001" y="593382"/>
                  </a:lnTo>
                  <a:lnTo>
                    <a:pt x="2154177" y="616214"/>
                  </a:lnTo>
                  <a:lnTo>
                    <a:pt x="2115609" y="639429"/>
                  </a:lnTo>
                  <a:lnTo>
                    <a:pt x="2077298" y="663027"/>
                  </a:lnTo>
                  <a:lnTo>
                    <a:pt x="2039248" y="687004"/>
                  </a:lnTo>
                  <a:lnTo>
                    <a:pt x="2001461" y="711357"/>
                  </a:lnTo>
                  <a:lnTo>
                    <a:pt x="1963941" y="736084"/>
                  </a:lnTo>
                  <a:lnTo>
                    <a:pt x="1926688" y="761182"/>
                  </a:lnTo>
                  <a:lnTo>
                    <a:pt x="1889707" y="786649"/>
                  </a:lnTo>
                  <a:lnTo>
                    <a:pt x="1853000" y="812481"/>
                  </a:lnTo>
                  <a:lnTo>
                    <a:pt x="1816569" y="838677"/>
                  </a:lnTo>
                  <a:lnTo>
                    <a:pt x="1780417" y="865234"/>
                  </a:lnTo>
                  <a:lnTo>
                    <a:pt x="1744547" y="892148"/>
                  </a:lnTo>
                  <a:lnTo>
                    <a:pt x="1708961" y="919418"/>
                  </a:lnTo>
                  <a:lnTo>
                    <a:pt x="1673662" y="947041"/>
                  </a:lnTo>
                  <a:lnTo>
                    <a:pt x="1638653" y="975014"/>
                  </a:lnTo>
                  <a:lnTo>
                    <a:pt x="1603935" y="1003334"/>
                  </a:lnTo>
                  <a:lnTo>
                    <a:pt x="1569513" y="1031999"/>
                  </a:lnTo>
                  <a:lnTo>
                    <a:pt x="1535388" y="1061006"/>
                  </a:lnTo>
                  <a:lnTo>
                    <a:pt x="1501564" y="1090353"/>
                  </a:lnTo>
                  <a:lnTo>
                    <a:pt x="1468042" y="1120037"/>
                  </a:lnTo>
                  <a:lnTo>
                    <a:pt x="1434825" y="1150055"/>
                  </a:lnTo>
                  <a:lnTo>
                    <a:pt x="1401916" y="1180405"/>
                  </a:lnTo>
                  <a:lnTo>
                    <a:pt x="1369318" y="1211084"/>
                  </a:lnTo>
                  <a:lnTo>
                    <a:pt x="1337034" y="1242089"/>
                  </a:lnTo>
                  <a:lnTo>
                    <a:pt x="1305065" y="1273419"/>
                  </a:lnTo>
                  <a:lnTo>
                    <a:pt x="1273415" y="1305069"/>
                  </a:lnTo>
                  <a:lnTo>
                    <a:pt x="1242086" y="1337038"/>
                  </a:lnTo>
                  <a:lnTo>
                    <a:pt x="1211080" y="1369322"/>
                  </a:lnTo>
                  <a:lnTo>
                    <a:pt x="1180401" y="1401920"/>
                  </a:lnTo>
                  <a:lnTo>
                    <a:pt x="1150051" y="1434829"/>
                  </a:lnTo>
                  <a:lnTo>
                    <a:pt x="1120033" y="1468046"/>
                  </a:lnTo>
                  <a:lnTo>
                    <a:pt x="1090350" y="1501568"/>
                  </a:lnTo>
                  <a:lnTo>
                    <a:pt x="1061003" y="1535393"/>
                  </a:lnTo>
                  <a:lnTo>
                    <a:pt x="1031995" y="1569517"/>
                  </a:lnTo>
                  <a:lnTo>
                    <a:pt x="1003330" y="1603940"/>
                  </a:lnTo>
                  <a:lnTo>
                    <a:pt x="975010" y="1638657"/>
                  </a:lnTo>
                  <a:lnTo>
                    <a:pt x="947038" y="1673666"/>
                  </a:lnTo>
                  <a:lnTo>
                    <a:pt x="919415" y="1708965"/>
                  </a:lnTo>
                  <a:lnTo>
                    <a:pt x="892145" y="1744551"/>
                  </a:lnTo>
                  <a:lnTo>
                    <a:pt x="865231" y="1780421"/>
                  </a:lnTo>
                  <a:lnTo>
                    <a:pt x="838674" y="1816573"/>
                  </a:lnTo>
                  <a:lnTo>
                    <a:pt x="812478" y="1853004"/>
                  </a:lnTo>
                  <a:lnTo>
                    <a:pt x="786646" y="1889712"/>
                  </a:lnTo>
                  <a:lnTo>
                    <a:pt x="761179" y="1926693"/>
                  </a:lnTo>
                  <a:lnTo>
                    <a:pt x="736081" y="1963945"/>
                  </a:lnTo>
                  <a:lnTo>
                    <a:pt x="711354" y="2001466"/>
                  </a:lnTo>
                  <a:lnTo>
                    <a:pt x="687001" y="2039253"/>
                  </a:lnTo>
                  <a:lnTo>
                    <a:pt x="663025" y="2077303"/>
                  </a:lnTo>
                  <a:lnTo>
                    <a:pt x="639427" y="2115613"/>
                  </a:lnTo>
                  <a:lnTo>
                    <a:pt x="616211" y="2154182"/>
                  </a:lnTo>
                  <a:lnTo>
                    <a:pt x="593380" y="2193006"/>
                  </a:lnTo>
                  <a:lnTo>
                    <a:pt x="570935" y="2232082"/>
                  </a:lnTo>
                  <a:lnTo>
                    <a:pt x="548880" y="2271409"/>
                  </a:lnTo>
                  <a:lnTo>
                    <a:pt x="527217" y="2310983"/>
                  </a:lnTo>
                  <a:lnTo>
                    <a:pt x="505949" y="2350803"/>
                  </a:lnTo>
                  <a:lnTo>
                    <a:pt x="485079" y="2390864"/>
                  </a:lnTo>
                  <a:lnTo>
                    <a:pt x="464609" y="2431165"/>
                  </a:lnTo>
                  <a:lnTo>
                    <a:pt x="444541" y="2471702"/>
                  </a:lnTo>
                  <a:lnTo>
                    <a:pt x="424879" y="2512474"/>
                  </a:lnTo>
                  <a:lnTo>
                    <a:pt x="405625" y="2553478"/>
                  </a:lnTo>
                  <a:lnTo>
                    <a:pt x="386782" y="2594711"/>
                  </a:lnTo>
                  <a:lnTo>
                    <a:pt x="368352" y="2636170"/>
                  </a:lnTo>
                  <a:lnTo>
                    <a:pt x="350337" y="2677853"/>
                  </a:lnTo>
                  <a:lnTo>
                    <a:pt x="332742" y="2719757"/>
                  </a:lnTo>
                  <a:lnTo>
                    <a:pt x="315567" y="2761880"/>
                  </a:lnTo>
                  <a:lnTo>
                    <a:pt x="298817" y="2804218"/>
                  </a:lnTo>
                  <a:lnTo>
                    <a:pt x="282492" y="2846770"/>
                  </a:lnTo>
                  <a:lnTo>
                    <a:pt x="266597" y="2889532"/>
                  </a:lnTo>
                  <a:lnTo>
                    <a:pt x="251134" y="2932502"/>
                  </a:lnTo>
                  <a:lnTo>
                    <a:pt x="236105" y="2975678"/>
                  </a:lnTo>
                  <a:lnTo>
                    <a:pt x="221513" y="3019056"/>
                  </a:lnTo>
                  <a:lnTo>
                    <a:pt x="207360" y="3062635"/>
                  </a:lnTo>
                  <a:lnTo>
                    <a:pt x="193650" y="3106411"/>
                  </a:lnTo>
                  <a:lnTo>
                    <a:pt x="180385" y="3150381"/>
                  </a:lnTo>
                  <a:lnTo>
                    <a:pt x="167567" y="3194544"/>
                  </a:lnTo>
                  <a:lnTo>
                    <a:pt x="155199" y="3238897"/>
                  </a:lnTo>
                  <a:lnTo>
                    <a:pt x="143284" y="3283436"/>
                  </a:lnTo>
                  <a:lnTo>
                    <a:pt x="131824" y="3328160"/>
                  </a:lnTo>
                  <a:lnTo>
                    <a:pt x="120823" y="3373065"/>
                  </a:lnTo>
                  <a:lnTo>
                    <a:pt x="110282" y="3418149"/>
                  </a:lnTo>
                  <a:lnTo>
                    <a:pt x="100205" y="3463410"/>
                  </a:lnTo>
                  <a:lnTo>
                    <a:pt x="90593" y="3508845"/>
                  </a:lnTo>
                  <a:lnTo>
                    <a:pt x="81450" y="3554450"/>
                  </a:lnTo>
                  <a:lnTo>
                    <a:pt x="72778" y="3600225"/>
                  </a:lnTo>
                  <a:lnTo>
                    <a:pt x="64580" y="3646164"/>
                  </a:lnTo>
                  <a:lnTo>
                    <a:pt x="56858" y="3692268"/>
                  </a:lnTo>
                  <a:lnTo>
                    <a:pt x="49616" y="3738532"/>
                  </a:lnTo>
                  <a:lnTo>
                    <a:pt x="42855" y="3784953"/>
                  </a:lnTo>
                  <a:lnTo>
                    <a:pt x="36579" y="3831530"/>
                  </a:lnTo>
                  <a:lnTo>
                    <a:pt x="30789" y="3878260"/>
                  </a:lnTo>
                  <a:lnTo>
                    <a:pt x="25489" y="3925140"/>
                  </a:lnTo>
                  <a:lnTo>
                    <a:pt x="20682" y="3972168"/>
                  </a:lnTo>
                  <a:lnTo>
                    <a:pt x="16369" y="4019340"/>
                  </a:lnTo>
                  <a:lnTo>
                    <a:pt x="12554" y="4066654"/>
                  </a:lnTo>
                  <a:lnTo>
                    <a:pt x="9239" y="4114108"/>
                  </a:lnTo>
                  <a:lnTo>
                    <a:pt x="6427" y="4161699"/>
                  </a:lnTo>
                  <a:lnTo>
                    <a:pt x="4120" y="4209424"/>
                  </a:lnTo>
                  <a:lnTo>
                    <a:pt x="2321" y="4257280"/>
                  </a:lnTo>
                  <a:lnTo>
                    <a:pt x="1033" y="4305266"/>
                  </a:lnTo>
                  <a:lnTo>
                    <a:pt x="258" y="4353378"/>
                  </a:lnTo>
                  <a:lnTo>
                    <a:pt x="0" y="4401614"/>
                  </a:lnTo>
                  <a:lnTo>
                    <a:pt x="258" y="4449850"/>
                  </a:lnTo>
                  <a:lnTo>
                    <a:pt x="1033" y="4497963"/>
                  </a:lnTo>
                  <a:lnTo>
                    <a:pt x="2321" y="4545949"/>
                  </a:lnTo>
                  <a:lnTo>
                    <a:pt x="4120" y="4593806"/>
                  </a:lnTo>
                  <a:lnTo>
                    <a:pt x="6427" y="4641532"/>
                  </a:lnTo>
                  <a:lnTo>
                    <a:pt x="9239" y="4689123"/>
                  </a:lnTo>
                  <a:lnTo>
                    <a:pt x="12554" y="4736577"/>
                  </a:lnTo>
                  <a:lnTo>
                    <a:pt x="16369" y="4783892"/>
                  </a:lnTo>
                  <a:lnTo>
                    <a:pt x="20682" y="4831064"/>
                  </a:lnTo>
                  <a:lnTo>
                    <a:pt x="25489" y="4878092"/>
                  </a:lnTo>
                  <a:lnTo>
                    <a:pt x="30789" y="4924972"/>
                  </a:lnTo>
                  <a:lnTo>
                    <a:pt x="36579" y="4971702"/>
                  </a:lnTo>
                  <a:lnTo>
                    <a:pt x="42855" y="5018280"/>
                  </a:lnTo>
                  <a:lnTo>
                    <a:pt x="49616" y="5064702"/>
                  </a:lnTo>
                  <a:lnTo>
                    <a:pt x="56858" y="5110966"/>
                  </a:lnTo>
                  <a:lnTo>
                    <a:pt x="64580" y="5157069"/>
                  </a:lnTo>
                  <a:lnTo>
                    <a:pt x="72778" y="5203009"/>
                  </a:lnTo>
                  <a:lnTo>
                    <a:pt x="81450" y="5248784"/>
                  </a:lnTo>
                  <a:lnTo>
                    <a:pt x="90593" y="5294390"/>
                  </a:lnTo>
                  <a:lnTo>
                    <a:pt x="100205" y="5339824"/>
                  </a:lnTo>
                  <a:lnTo>
                    <a:pt x="110282" y="5385085"/>
                  </a:lnTo>
                  <a:lnTo>
                    <a:pt x="120823" y="5430170"/>
                  </a:lnTo>
                  <a:lnTo>
                    <a:pt x="131824" y="5475075"/>
                  </a:lnTo>
                  <a:lnTo>
                    <a:pt x="143284" y="5519799"/>
                  </a:lnTo>
                  <a:lnTo>
                    <a:pt x="155199" y="5564339"/>
                  </a:lnTo>
                  <a:lnTo>
                    <a:pt x="167567" y="5608691"/>
                  </a:lnTo>
                  <a:lnTo>
                    <a:pt x="180385" y="5652854"/>
                  </a:lnTo>
                  <a:lnTo>
                    <a:pt x="193650" y="5696825"/>
                  </a:lnTo>
                  <a:lnTo>
                    <a:pt x="207360" y="5740601"/>
                  </a:lnTo>
                  <a:lnTo>
                    <a:pt x="221513" y="5784180"/>
                  </a:lnTo>
                  <a:lnTo>
                    <a:pt x="236105" y="5827558"/>
                  </a:lnTo>
                  <a:lnTo>
                    <a:pt x="251134" y="5870734"/>
                  </a:lnTo>
                  <a:lnTo>
                    <a:pt x="266597" y="5913705"/>
                  </a:lnTo>
                  <a:lnTo>
                    <a:pt x="282492" y="5956467"/>
                  </a:lnTo>
                  <a:lnTo>
                    <a:pt x="298817" y="5999019"/>
                  </a:lnTo>
                  <a:lnTo>
                    <a:pt x="315567" y="6041357"/>
                  </a:lnTo>
                  <a:lnTo>
                    <a:pt x="332742" y="6083480"/>
                  </a:lnTo>
                  <a:lnTo>
                    <a:pt x="350337" y="6125384"/>
                  </a:lnTo>
                  <a:lnTo>
                    <a:pt x="368352" y="6167067"/>
                  </a:lnTo>
                  <a:lnTo>
                    <a:pt x="386782" y="6208526"/>
                  </a:lnTo>
                  <a:lnTo>
                    <a:pt x="405625" y="6249759"/>
                  </a:lnTo>
                  <a:lnTo>
                    <a:pt x="424879" y="6290763"/>
                  </a:lnTo>
                  <a:lnTo>
                    <a:pt x="444541" y="6331535"/>
                  </a:lnTo>
                  <a:lnTo>
                    <a:pt x="464609" y="6372073"/>
                  </a:lnTo>
                  <a:lnTo>
                    <a:pt x="485079" y="6412374"/>
                  </a:lnTo>
                  <a:lnTo>
                    <a:pt x="505949" y="6452435"/>
                  </a:lnTo>
                  <a:lnTo>
                    <a:pt x="527217" y="6492254"/>
                  </a:lnTo>
                  <a:lnTo>
                    <a:pt x="548880" y="6531828"/>
                  </a:lnTo>
                  <a:lnTo>
                    <a:pt x="570935" y="6571155"/>
                  </a:lnTo>
                  <a:lnTo>
                    <a:pt x="593380" y="6610232"/>
                  </a:lnTo>
                  <a:lnTo>
                    <a:pt x="616211" y="6649056"/>
                  </a:lnTo>
                  <a:lnTo>
                    <a:pt x="639427" y="6687624"/>
                  </a:lnTo>
                  <a:lnTo>
                    <a:pt x="663025" y="6725935"/>
                  </a:lnTo>
                  <a:lnTo>
                    <a:pt x="687001" y="6763985"/>
                  </a:lnTo>
                  <a:lnTo>
                    <a:pt x="711354" y="6801772"/>
                  </a:lnTo>
                  <a:lnTo>
                    <a:pt x="736081" y="6839292"/>
                  </a:lnTo>
                  <a:lnTo>
                    <a:pt x="761179" y="6876545"/>
                  </a:lnTo>
                  <a:lnTo>
                    <a:pt x="786646" y="6913526"/>
                  </a:lnTo>
                  <a:lnTo>
                    <a:pt x="812478" y="6950233"/>
                  </a:lnTo>
                  <a:lnTo>
                    <a:pt x="838674" y="6986664"/>
                  </a:lnTo>
                  <a:lnTo>
                    <a:pt x="865231" y="7022816"/>
                  </a:lnTo>
                  <a:lnTo>
                    <a:pt x="892145" y="7058686"/>
                  </a:lnTo>
                  <a:lnTo>
                    <a:pt x="919415" y="7094272"/>
                  </a:lnTo>
                  <a:lnTo>
                    <a:pt x="947038" y="7129571"/>
                  </a:lnTo>
                  <a:lnTo>
                    <a:pt x="975010" y="7164580"/>
                  </a:lnTo>
                  <a:lnTo>
                    <a:pt x="1003330" y="7199297"/>
                  </a:lnTo>
                  <a:lnTo>
                    <a:pt x="1031995" y="7233720"/>
                  </a:lnTo>
                  <a:lnTo>
                    <a:pt x="1061003" y="7267844"/>
                  </a:lnTo>
                  <a:lnTo>
                    <a:pt x="1090350" y="7301669"/>
                  </a:lnTo>
                  <a:lnTo>
                    <a:pt x="1120033" y="7335191"/>
                  </a:lnTo>
                  <a:lnTo>
                    <a:pt x="1150051" y="7368407"/>
                  </a:lnTo>
                  <a:lnTo>
                    <a:pt x="1180401" y="7401316"/>
                  </a:lnTo>
                  <a:lnTo>
                    <a:pt x="1211080" y="7433914"/>
                  </a:lnTo>
                  <a:lnTo>
                    <a:pt x="1242086" y="7466199"/>
                  </a:lnTo>
                  <a:lnTo>
                    <a:pt x="1273415" y="7498167"/>
                  </a:lnTo>
                  <a:lnTo>
                    <a:pt x="1305065" y="7529818"/>
                  </a:lnTo>
                  <a:lnTo>
                    <a:pt x="1337034" y="7561147"/>
                  </a:lnTo>
                  <a:lnTo>
                    <a:pt x="1369318" y="7592152"/>
                  </a:lnTo>
                  <a:lnTo>
                    <a:pt x="1401916" y="7622831"/>
                  </a:lnTo>
                  <a:lnTo>
                    <a:pt x="1434825" y="7653181"/>
                  </a:lnTo>
                  <a:lnTo>
                    <a:pt x="1468042" y="7683199"/>
                  </a:lnTo>
                  <a:lnTo>
                    <a:pt x="1501564" y="7712882"/>
                  </a:lnTo>
                  <a:lnTo>
                    <a:pt x="1535388" y="7742229"/>
                  </a:lnTo>
                  <a:lnTo>
                    <a:pt x="1569513" y="7771236"/>
                  </a:lnTo>
                  <a:lnTo>
                    <a:pt x="1603935" y="7799901"/>
                  </a:lnTo>
                  <a:lnTo>
                    <a:pt x="1638653" y="7828221"/>
                  </a:lnTo>
                  <a:lnTo>
                    <a:pt x="1673662" y="7856194"/>
                  </a:lnTo>
                  <a:lnTo>
                    <a:pt x="1708961" y="7883817"/>
                  </a:lnTo>
                  <a:lnTo>
                    <a:pt x="1744547" y="7911086"/>
                  </a:lnTo>
                  <a:lnTo>
                    <a:pt x="1780417" y="7938001"/>
                  </a:lnTo>
                  <a:lnTo>
                    <a:pt x="1816569" y="7964557"/>
                  </a:lnTo>
                  <a:lnTo>
                    <a:pt x="1853000" y="7990753"/>
                  </a:lnTo>
                  <a:lnTo>
                    <a:pt x="1889707" y="8016585"/>
                  </a:lnTo>
                  <a:lnTo>
                    <a:pt x="1926688" y="8042052"/>
                  </a:lnTo>
                  <a:lnTo>
                    <a:pt x="1963941" y="8067150"/>
                  </a:lnTo>
                  <a:lnTo>
                    <a:pt x="2001461" y="8091877"/>
                  </a:lnTo>
                  <a:lnTo>
                    <a:pt x="2039248" y="8116230"/>
                  </a:lnTo>
                  <a:lnTo>
                    <a:pt x="2077298" y="8140206"/>
                  </a:lnTo>
                  <a:lnTo>
                    <a:pt x="2115609" y="8163804"/>
                  </a:lnTo>
                  <a:lnTo>
                    <a:pt x="2154177" y="8187020"/>
                  </a:lnTo>
                  <a:lnTo>
                    <a:pt x="2193001" y="8209851"/>
                  </a:lnTo>
                  <a:lnTo>
                    <a:pt x="2232078" y="8232296"/>
                  </a:lnTo>
                  <a:lnTo>
                    <a:pt x="2271405" y="8254350"/>
                  </a:lnTo>
                  <a:lnTo>
                    <a:pt x="2310979" y="8276013"/>
                  </a:lnTo>
                  <a:lnTo>
                    <a:pt x="2350798" y="8297281"/>
                  </a:lnTo>
                  <a:lnTo>
                    <a:pt x="2390859" y="8318151"/>
                  </a:lnTo>
                  <a:lnTo>
                    <a:pt x="2431160" y="8338621"/>
                  </a:lnTo>
                  <a:lnTo>
                    <a:pt x="2471698" y="8358689"/>
                  </a:lnTo>
                  <a:lnTo>
                    <a:pt x="2512470" y="8378351"/>
                  </a:lnTo>
                  <a:lnTo>
                    <a:pt x="2553474" y="8397605"/>
                  </a:lnTo>
                  <a:lnTo>
                    <a:pt x="2594706" y="8416448"/>
                  </a:lnTo>
                  <a:lnTo>
                    <a:pt x="2636166" y="8434878"/>
                  </a:lnTo>
                  <a:lnTo>
                    <a:pt x="2677849" y="8452892"/>
                  </a:lnTo>
                  <a:lnTo>
                    <a:pt x="2719753" y="8470488"/>
                  </a:lnTo>
                  <a:lnTo>
                    <a:pt x="2761875" y="8487662"/>
                  </a:lnTo>
                  <a:lnTo>
                    <a:pt x="2804214" y="8504413"/>
                  </a:lnTo>
                  <a:lnTo>
                    <a:pt x="2846766" y="8520737"/>
                  </a:lnTo>
                  <a:lnTo>
                    <a:pt x="2889528" y="8536632"/>
                  </a:lnTo>
                  <a:lnTo>
                    <a:pt x="2932498" y="8552096"/>
                  </a:lnTo>
                  <a:lnTo>
                    <a:pt x="2975674" y="8567125"/>
                  </a:lnTo>
                  <a:lnTo>
                    <a:pt x="3019052" y="8581717"/>
                  </a:lnTo>
                  <a:lnTo>
                    <a:pt x="3062631" y="8595869"/>
                  </a:lnTo>
                  <a:lnTo>
                    <a:pt x="3106407" y="8609579"/>
                  </a:lnTo>
                  <a:lnTo>
                    <a:pt x="3150378" y="8622845"/>
                  </a:lnTo>
                  <a:lnTo>
                    <a:pt x="3194541" y="8635662"/>
                  </a:lnTo>
                  <a:lnTo>
                    <a:pt x="3238893" y="8648030"/>
                  </a:lnTo>
                  <a:lnTo>
                    <a:pt x="3283433" y="8659945"/>
                  </a:lnTo>
                  <a:lnTo>
                    <a:pt x="3328156" y="8671404"/>
                  </a:lnTo>
                  <a:lnTo>
                    <a:pt x="3373062" y="8682406"/>
                  </a:lnTo>
                  <a:lnTo>
                    <a:pt x="3418146" y="8692947"/>
                  </a:lnTo>
                  <a:lnTo>
                    <a:pt x="3463407" y="8703024"/>
                  </a:lnTo>
                  <a:lnTo>
                    <a:pt x="3508842" y="8712636"/>
                  </a:lnTo>
                  <a:lnTo>
                    <a:pt x="3554447" y="8721779"/>
                  </a:lnTo>
                  <a:lnTo>
                    <a:pt x="3600222" y="8730451"/>
                  </a:lnTo>
                  <a:lnTo>
                    <a:pt x="3646162" y="8738649"/>
                  </a:lnTo>
                  <a:lnTo>
                    <a:pt x="3692265" y="8746370"/>
                  </a:lnTo>
                  <a:lnTo>
                    <a:pt x="3738529" y="8753613"/>
                  </a:lnTo>
                  <a:lnTo>
                    <a:pt x="3784951" y="8760373"/>
                  </a:lnTo>
                  <a:lnTo>
                    <a:pt x="3831528" y="8766650"/>
                  </a:lnTo>
                  <a:lnTo>
                    <a:pt x="3878258" y="8772439"/>
                  </a:lnTo>
                  <a:lnTo>
                    <a:pt x="3925138" y="8777739"/>
                  </a:lnTo>
                  <a:lnTo>
                    <a:pt x="3972166" y="8782547"/>
                  </a:lnTo>
                  <a:lnTo>
                    <a:pt x="4019338" y="8786859"/>
                  </a:lnTo>
                  <a:lnTo>
                    <a:pt x="4066653" y="8790674"/>
                  </a:lnTo>
                  <a:lnTo>
                    <a:pt x="4114107" y="8793989"/>
                  </a:lnTo>
                  <a:lnTo>
                    <a:pt x="4161698" y="8796802"/>
                  </a:lnTo>
                  <a:lnTo>
                    <a:pt x="4209423" y="8799108"/>
                  </a:lnTo>
                  <a:lnTo>
                    <a:pt x="4257280" y="8800907"/>
                  </a:lnTo>
                  <a:lnTo>
                    <a:pt x="4305266" y="8802195"/>
                  </a:lnTo>
                  <a:lnTo>
                    <a:pt x="4353378" y="8802970"/>
                  </a:lnTo>
                  <a:lnTo>
                    <a:pt x="4401614" y="8803229"/>
                  </a:lnTo>
                  <a:lnTo>
                    <a:pt x="4449850" y="8802970"/>
                  </a:lnTo>
                  <a:lnTo>
                    <a:pt x="4497962" y="8802195"/>
                  </a:lnTo>
                  <a:lnTo>
                    <a:pt x="4545948" y="8800907"/>
                  </a:lnTo>
                  <a:lnTo>
                    <a:pt x="4593805" y="8799108"/>
                  </a:lnTo>
                  <a:lnTo>
                    <a:pt x="4641530" y="8796802"/>
                  </a:lnTo>
                  <a:lnTo>
                    <a:pt x="4689120" y="8793989"/>
                  </a:lnTo>
                  <a:lnTo>
                    <a:pt x="4736574" y="8790674"/>
                  </a:lnTo>
                  <a:lnTo>
                    <a:pt x="4783889" y="8786859"/>
                  </a:lnTo>
                  <a:lnTo>
                    <a:pt x="4831061" y="8782547"/>
                  </a:lnTo>
                  <a:lnTo>
                    <a:pt x="4878088" y="8777739"/>
                  </a:lnTo>
                  <a:lnTo>
                    <a:pt x="4924968" y="8772439"/>
                  </a:lnTo>
                  <a:lnTo>
                    <a:pt x="4971698" y="8766650"/>
                  </a:lnTo>
                  <a:lnTo>
                    <a:pt x="5018275" y="8760373"/>
                  </a:lnTo>
                  <a:lnTo>
                    <a:pt x="5064697" y="8753613"/>
                  </a:lnTo>
                  <a:lnTo>
                    <a:pt x="5110961" y="8746370"/>
                  </a:lnTo>
                  <a:lnTo>
                    <a:pt x="5157064" y="8738649"/>
                  </a:lnTo>
                  <a:lnTo>
                    <a:pt x="5203004" y="8730451"/>
                  </a:lnTo>
                  <a:lnTo>
                    <a:pt x="5248778" y="8721779"/>
                  </a:lnTo>
                  <a:lnTo>
                    <a:pt x="5294384" y="8712636"/>
                  </a:lnTo>
                  <a:lnTo>
                    <a:pt x="5339818" y="8703024"/>
                  </a:lnTo>
                  <a:lnTo>
                    <a:pt x="5385079" y="8692947"/>
                  </a:lnTo>
                  <a:lnTo>
                    <a:pt x="5430163" y="8682406"/>
                  </a:lnTo>
                  <a:lnTo>
                    <a:pt x="5475069" y="8671404"/>
                  </a:lnTo>
                  <a:lnTo>
                    <a:pt x="5519792" y="8659945"/>
                  </a:lnTo>
                  <a:lnTo>
                    <a:pt x="5564332" y="8648030"/>
                  </a:lnTo>
                  <a:lnTo>
                    <a:pt x="5608684" y="8635662"/>
                  </a:lnTo>
                  <a:lnTo>
                    <a:pt x="5652847" y="8622845"/>
                  </a:lnTo>
                  <a:lnTo>
                    <a:pt x="5696818" y="8609579"/>
                  </a:lnTo>
                  <a:lnTo>
                    <a:pt x="5740593" y="8595869"/>
                  </a:lnTo>
                  <a:lnTo>
                    <a:pt x="5784172" y="8581717"/>
                  </a:lnTo>
                  <a:lnTo>
                    <a:pt x="5827550" y="8567125"/>
                  </a:lnTo>
                  <a:lnTo>
                    <a:pt x="5870726" y="8552096"/>
                  </a:lnTo>
                  <a:lnTo>
                    <a:pt x="5913696" y="8536632"/>
                  </a:lnTo>
                  <a:lnTo>
                    <a:pt x="5956459" y="8520737"/>
                  </a:lnTo>
                  <a:lnTo>
                    <a:pt x="5999010" y="8504413"/>
                  </a:lnTo>
                  <a:lnTo>
                    <a:pt x="6041349" y="8487662"/>
                  </a:lnTo>
                  <a:lnTo>
                    <a:pt x="6083471" y="8470488"/>
                  </a:lnTo>
                  <a:lnTo>
                    <a:pt x="6125375" y="8452892"/>
                  </a:lnTo>
                  <a:lnTo>
                    <a:pt x="6167058" y="8434878"/>
                  </a:lnTo>
                  <a:lnTo>
                    <a:pt x="6208517" y="8416448"/>
                  </a:lnTo>
                  <a:lnTo>
                    <a:pt x="6249750" y="8397605"/>
                  </a:lnTo>
                  <a:lnTo>
                    <a:pt x="6290754" y="8378351"/>
                  </a:lnTo>
                  <a:lnTo>
                    <a:pt x="6331526" y="8358689"/>
                  </a:lnTo>
                  <a:lnTo>
                    <a:pt x="6372064" y="8338621"/>
                  </a:lnTo>
                  <a:lnTo>
                    <a:pt x="6412365" y="8318151"/>
                  </a:lnTo>
                  <a:lnTo>
                    <a:pt x="6452426" y="8297281"/>
                  </a:lnTo>
                  <a:lnTo>
                    <a:pt x="6492245" y="8276013"/>
                  </a:lnTo>
                  <a:lnTo>
                    <a:pt x="6531819" y="8254350"/>
                  </a:lnTo>
                  <a:lnTo>
                    <a:pt x="6571146" y="8232296"/>
                  </a:lnTo>
                  <a:lnTo>
                    <a:pt x="6610223" y="8209851"/>
                  </a:lnTo>
                  <a:lnTo>
                    <a:pt x="6649046" y="8187020"/>
                  </a:lnTo>
                  <a:lnTo>
                    <a:pt x="6687615" y="8163804"/>
                  </a:lnTo>
                  <a:lnTo>
                    <a:pt x="6725926" y="8140206"/>
                  </a:lnTo>
                  <a:lnTo>
                    <a:pt x="6763976" y="8116230"/>
                  </a:lnTo>
                  <a:lnTo>
                    <a:pt x="6801762" y="8091877"/>
                  </a:lnTo>
                  <a:lnTo>
                    <a:pt x="6839283" y="8067150"/>
                  </a:lnTo>
                  <a:lnTo>
                    <a:pt x="6876535" y="8042052"/>
                  </a:lnTo>
                  <a:lnTo>
                    <a:pt x="6913517" y="8016585"/>
                  </a:lnTo>
                  <a:lnTo>
                    <a:pt x="6950224" y="7990753"/>
                  </a:lnTo>
                  <a:lnTo>
                    <a:pt x="6986655" y="7964557"/>
                  </a:lnTo>
                  <a:lnTo>
                    <a:pt x="7022807" y="7938001"/>
                  </a:lnTo>
                  <a:lnTo>
                    <a:pt x="7058677" y="7911086"/>
                  </a:lnTo>
                  <a:lnTo>
                    <a:pt x="7094263" y="7883817"/>
                  </a:lnTo>
                  <a:lnTo>
                    <a:pt x="7129562" y="7856194"/>
                  </a:lnTo>
                  <a:lnTo>
                    <a:pt x="7164571" y="7828221"/>
                  </a:lnTo>
                  <a:lnTo>
                    <a:pt x="7199289" y="7799901"/>
                  </a:lnTo>
                  <a:lnTo>
                    <a:pt x="7233711" y="7771236"/>
                  </a:lnTo>
                  <a:lnTo>
                    <a:pt x="7267836" y="7742229"/>
                  </a:lnTo>
                  <a:lnTo>
                    <a:pt x="7301661" y="7712882"/>
                  </a:lnTo>
                  <a:lnTo>
                    <a:pt x="7335183" y="7683199"/>
                  </a:lnTo>
                  <a:lnTo>
                    <a:pt x="7368399" y="7653181"/>
                  </a:lnTo>
                  <a:lnTo>
                    <a:pt x="7401308" y="7622831"/>
                  </a:lnTo>
                  <a:lnTo>
                    <a:pt x="7433906" y="7592152"/>
                  </a:lnTo>
                  <a:lnTo>
                    <a:pt x="7466191" y="7561147"/>
                  </a:lnTo>
                  <a:lnTo>
                    <a:pt x="7498159" y="7529818"/>
                  </a:lnTo>
                  <a:lnTo>
                    <a:pt x="7529810" y="7498167"/>
                  </a:lnTo>
                  <a:lnTo>
                    <a:pt x="7561139" y="7466199"/>
                  </a:lnTo>
                  <a:lnTo>
                    <a:pt x="7592144" y="7433914"/>
                  </a:lnTo>
                  <a:lnTo>
                    <a:pt x="7622823" y="7401316"/>
                  </a:lnTo>
                  <a:lnTo>
                    <a:pt x="7653173" y="7368407"/>
                  </a:lnTo>
                  <a:lnTo>
                    <a:pt x="7683191" y="7335191"/>
                  </a:lnTo>
                  <a:lnTo>
                    <a:pt x="7712875" y="7301669"/>
                  </a:lnTo>
                  <a:lnTo>
                    <a:pt x="7742222" y="7267844"/>
                  </a:lnTo>
                  <a:lnTo>
                    <a:pt x="7771229" y="7233720"/>
                  </a:lnTo>
                  <a:lnTo>
                    <a:pt x="7799895" y="7199297"/>
                  </a:lnTo>
                  <a:lnTo>
                    <a:pt x="7828215" y="7164580"/>
                  </a:lnTo>
                  <a:lnTo>
                    <a:pt x="7856188" y="7129571"/>
                  </a:lnTo>
                  <a:lnTo>
                    <a:pt x="7883810" y="7094272"/>
                  </a:lnTo>
                  <a:lnTo>
                    <a:pt x="7911080" y="7058686"/>
                  </a:lnTo>
                  <a:lnTo>
                    <a:pt x="7937995" y="7022816"/>
                  </a:lnTo>
                  <a:lnTo>
                    <a:pt x="7964551" y="6986664"/>
                  </a:lnTo>
                  <a:lnTo>
                    <a:pt x="7990747" y="6950233"/>
                  </a:lnTo>
                  <a:lnTo>
                    <a:pt x="8016580" y="6913526"/>
                  </a:lnTo>
                  <a:lnTo>
                    <a:pt x="8042046" y="6876545"/>
                  </a:lnTo>
                  <a:lnTo>
                    <a:pt x="8067144" y="6839292"/>
                  </a:lnTo>
                  <a:lnTo>
                    <a:pt x="8091871" y="6801772"/>
                  </a:lnTo>
                  <a:lnTo>
                    <a:pt x="8116225" y="6763985"/>
                  </a:lnTo>
                  <a:lnTo>
                    <a:pt x="8140201" y="6725935"/>
                  </a:lnTo>
                  <a:lnTo>
                    <a:pt x="8163799" y="6687624"/>
                  </a:lnTo>
                  <a:lnTo>
                    <a:pt x="8187015" y="6649056"/>
                  </a:lnTo>
                  <a:lnTo>
                    <a:pt x="8209846" y="6610232"/>
                  </a:lnTo>
                  <a:lnTo>
                    <a:pt x="8232291" y="6571155"/>
                  </a:lnTo>
                  <a:lnTo>
                    <a:pt x="8254346" y="6531828"/>
                  </a:lnTo>
                  <a:lnTo>
                    <a:pt x="8276009" y="6492254"/>
                  </a:lnTo>
                  <a:lnTo>
                    <a:pt x="8297277" y="6452435"/>
                  </a:lnTo>
                  <a:lnTo>
                    <a:pt x="8318147" y="6412374"/>
                  </a:lnTo>
                  <a:lnTo>
                    <a:pt x="8338618" y="6372073"/>
                  </a:lnTo>
                  <a:lnTo>
                    <a:pt x="8358685" y="6331535"/>
                  </a:lnTo>
                  <a:lnTo>
                    <a:pt x="8378347" y="6290763"/>
                  </a:lnTo>
                  <a:lnTo>
                    <a:pt x="8397601" y="6249759"/>
                  </a:lnTo>
                  <a:lnTo>
                    <a:pt x="8416445" y="6208526"/>
                  </a:lnTo>
                  <a:lnTo>
                    <a:pt x="8434875" y="6167067"/>
                  </a:lnTo>
                  <a:lnTo>
                    <a:pt x="8452889" y="6125384"/>
                  </a:lnTo>
                  <a:lnTo>
                    <a:pt x="8470485" y="6083480"/>
                  </a:lnTo>
                  <a:lnTo>
                    <a:pt x="8487660" y="6041357"/>
                  </a:lnTo>
                  <a:lnTo>
                    <a:pt x="8504410" y="5999019"/>
                  </a:lnTo>
                  <a:lnTo>
                    <a:pt x="8520735" y="5956467"/>
                  </a:lnTo>
                  <a:lnTo>
                    <a:pt x="8536630" y="5913705"/>
                  </a:lnTo>
                  <a:lnTo>
                    <a:pt x="8552093" y="5870734"/>
                  </a:lnTo>
                  <a:lnTo>
                    <a:pt x="8567123" y="5827558"/>
                  </a:lnTo>
                  <a:lnTo>
                    <a:pt x="8581715" y="5784180"/>
                  </a:lnTo>
                  <a:lnTo>
                    <a:pt x="8595867" y="5740601"/>
                  </a:lnTo>
                  <a:lnTo>
                    <a:pt x="8609578" y="5696825"/>
                  </a:lnTo>
                  <a:lnTo>
                    <a:pt x="8622843" y="5652854"/>
                  </a:lnTo>
                  <a:lnTo>
                    <a:pt x="8635661" y="5608691"/>
                  </a:lnTo>
                  <a:lnTo>
                    <a:pt x="8648029" y="5564339"/>
                  </a:lnTo>
                  <a:lnTo>
                    <a:pt x="8659944" y="5519799"/>
                  </a:lnTo>
                  <a:lnTo>
                    <a:pt x="8671403" y="5475075"/>
                  </a:lnTo>
                  <a:lnTo>
                    <a:pt x="8682405" y="5430170"/>
                  </a:lnTo>
                  <a:lnTo>
                    <a:pt x="8692946" y="5385085"/>
                  </a:lnTo>
                  <a:lnTo>
                    <a:pt x="8703023" y="5339824"/>
                  </a:lnTo>
                  <a:lnTo>
                    <a:pt x="8712635" y="5294390"/>
                  </a:lnTo>
                  <a:lnTo>
                    <a:pt x="8721778" y="5248784"/>
                  </a:lnTo>
                  <a:lnTo>
                    <a:pt x="8730450" y="5203009"/>
                  </a:lnTo>
                  <a:lnTo>
                    <a:pt x="8738648" y="5157069"/>
                  </a:lnTo>
                  <a:lnTo>
                    <a:pt x="8746370" y="5110966"/>
                  </a:lnTo>
                  <a:lnTo>
                    <a:pt x="8753612" y="5064702"/>
                  </a:lnTo>
                  <a:lnTo>
                    <a:pt x="8760373" y="5018280"/>
                  </a:lnTo>
                  <a:lnTo>
                    <a:pt x="8766649" y="4971702"/>
                  </a:lnTo>
                  <a:lnTo>
                    <a:pt x="8772439" y="4924972"/>
                  </a:lnTo>
                  <a:lnTo>
                    <a:pt x="8777739" y="4878092"/>
                  </a:lnTo>
                  <a:lnTo>
                    <a:pt x="8782546" y="4831064"/>
                  </a:lnTo>
                  <a:lnTo>
                    <a:pt x="8786859" y="4783892"/>
                  </a:lnTo>
                  <a:lnTo>
                    <a:pt x="8790674" y="4736577"/>
                  </a:lnTo>
                  <a:lnTo>
                    <a:pt x="8793989" y="4689123"/>
                  </a:lnTo>
                  <a:lnTo>
                    <a:pt x="8796801" y="4641532"/>
                  </a:lnTo>
                  <a:lnTo>
                    <a:pt x="8799108" y="4593806"/>
                  </a:lnTo>
                  <a:lnTo>
                    <a:pt x="8800907" y="4545949"/>
                  </a:lnTo>
                  <a:lnTo>
                    <a:pt x="8802195" y="4497963"/>
                  </a:lnTo>
                  <a:lnTo>
                    <a:pt x="8802970" y="4449850"/>
                  </a:lnTo>
                  <a:lnTo>
                    <a:pt x="8803229" y="4401614"/>
                  </a:lnTo>
                  <a:lnTo>
                    <a:pt x="8802970" y="4353378"/>
                  </a:lnTo>
                  <a:lnTo>
                    <a:pt x="8802195" y="4305266"/>
                  </a:lnTo>
                  <a:lnTo>
                    <a:pt x="8800907" y="4257280"/>
                  </a:lnTo>
                  <a:lnTo>
                    <a:pt x="8799108" y="4209424"/>
                  </a:lnTo>
                  <a:lnTo>
                    <a:pt x="8796801" y="4161699"/>
                  </a:lnTo>
                  <a:lnTo>
                    <a:pt x="8793989" y="4114108"/>
                  </a:lnTo>
                  <a:lnTo>
                    <a:pt x="8790674" y="4066654"/>
                  </a:lnTo>
                  <a:lnTo>
                    <a:pt x="8786859" y="4019340"/>
                  </a:lnTo>
                  <a:lnTo>
                    <a:pt x="8782546" y="3972168"/>
                  </a:lnTo>
                  <a:lnTo>
                    <a:pt x="8777739" y="3925140"/>
                  </a:lnTo>
                  <a:lnTo>
                    <a:pt x="8772439" y="3878260"/>
                  </a:lnTo>
                  <a:lnTo>
                    <a:pt x="8766649" y="3831530"/>
                  </a:lnTo>
                  <a:lnTo>
                    <a:pt x="8760373" y="3784953"/>
                  </a:lnTo>
                  <a:lnTo>
                    <a:pt x="8753612" y="3738532"/>
                  </a:lnTo>
                  <a:lnTo>
                    <a:pt x="8746370" y="3692268"/>
                  </a:lnTo>
                  <a:lnTo>
                    <a:pt x="8738648" y="3646164"/>
                  </a:lnTo>
                  <a:lnTo>
                    <a:pt x="8730450" y="3600225"/>
                  </a:lnTo>
                  <a:lnTo>
                    <a:pt x="8721778" y="3554450"/>
                  </a:lnTo>
                  <a:lnTo>
                    <a:pt x="8712635" y="3508845"/>
                  </a:lnTo>
                  <a:lnTo>
                    <a:pt x="8703023" y="3463410"/>
                  </a:lnTo>
                  <a:lnTo>
                    <a:pt x="8692946" y="3418149"/>
                  </a:lnTo>
                  <a:lnTo>
                    <a:pt x="8682405" y="3373065"/>
                  </a:lnTo>
                  <a:lnTo>
                    <a:pt x="8671403" y="3328160"/>
                  </a:lnTo>
                  <a:lnTo>
                    <a:pt x="8659944" y="3283436"/>
                  </a:lnTo>
                  <a:lnTo>
                    <a:pt x="8648029" y="3238897"/>
                  </a:lnTo>
                  <a:lnTo>
                    <a:pt x="8635661" y="3194544"/>
                  </a:lnTo>
                  <a:lnTo>
                    <a:pt x="8622843" y="3150381"/>
                  </a:lnTo>
                  <a:lnTo>
                    <a:pt x="8609578" y="3106411"/>
                  </a:lnTo>
                  <a:lnTo>
                    <a:pt x="8595867" y="3062635"/>
                  </a:lnTo>
                  <a:lnTo>
                    <a:pt x="8581715" y="3019056"/>
                  </a:lnTo>
                  <a:lnTo>
                    <a:pt x="8567123" y="2975678"/>
                  </a:lnTo>
                  <a:lnTo>
                    <a:pt x="8552093" y="2932502"/>
                  </a:lnTo>
                  <a:lnTo>
                    <a:pt x="8536630" y="2889532"/>
                  </a:lnTo>
                  <a:lnTo>
                    <a:pt x="8520735" y="2846770"/>
                  </a:lnTo>
                  <a:lnTo>
                    <a:pt x="8504410" y="2804218"/>
                  </a:lnTo>
                  <a:lnTo>
                    <a:pt x="8487660" y="2761880"/>
                  </a:lnTo>
                  <a:lnTo>
                    <a:pt x="8470485" y="2719757"/>
                  </a:lnTo>
                  <a:lnTo>
                    <a:pt x="8452889" y="2677853"/>
                  </a:lnTo>
                  <a:lnTo>
                    <a:pt x="8434875" y="2636170"/>
                  </a:lnTo>
                  <a:lnTo>
                    <a:pt x="8416445" y="2594711"/>
                  </a:lnTo>
                  <a:lnTo>
                    <a:pt x="8397601" y="2553478"/>
                  </a:lnTo>
                  <a:lnTo>
                    <a:pt x="8378347" y="2512474"/>
                  </a:lnTo>
                  <a:lnTo>
                    <a:pt x="8358685" y="2471702"/>
                  </a:lnTo>
                  <a:lnTo>
                    <a:pt x="8338618" y="2431165"/>
                  </a:lnTo>
                  <a:lnTo>
                    <a:pt x="8318147" y="2390864"/>
                  </a:lnTo>
                  <a:lnTo>
                    <a:pt x="8297277" y="2350803"/>
                  </a:lnTo>
                  <a:lnTo>
                    <a:pt x="8276009" y="2310983"/>
                  </a:lnTo>
                  <a:lnTo>
                    <a:pt x="8254346" y="2271409"/>
                  </a:lnTo>
                  <a:lnTo>
                    <a:pt x="8232291" y="2232082"/>
                  </a:lnTo>
                  <a:lnTo>
                    <a:pt x="8209846" y="2193006"/>
                  </a:lnTo>
                  <a:lnTo>
                    <a:pt x="8187015" y="2154182"/>
                  </a:lnTo>
                  <a:lnTo>
                    <a:pt x="8163799" y="2115613"/>
                  </a:lnTo>
                  <a:lnTo>
                    <a:pt x="8140201" y="2077303"/>
                  </a:lnTo>
                  <a:lnTo>
                    <a:pt x="8116225" y="2039253"/>
                  </a:lnTo>
                  <a:lnTo>
                    <a:pt x="8091871" y="2001466"/>
                  </a:lnTo>
                  <a:lnTo>
                    <a:pt x="8067144" y="1963945"/>
                  </a:lnTo>
                  <a:lnTo>
                    <a:pt x="8042046" y="1926693"/>
                  </a:lnTo>
                  <a:lnTo>
                    <a:pt x="8016580" y="1889712"/>
                  </a:lnTo>
                  <a:lnTo>
                    <a:pt x="7990747" y="1853004"/>
                  </a:lnTo>
                  <a:lnTo>
                    <a:pt x="7964551" y="1816573"/>
                  </a:lnTo>
                  <a:lnTo>
                    <a:pt x="7937995" y="1780421"/>
                  </a:lnTo>
                  <a:lnTo>
                    <a:pt x="7911080" y="1744551"/>
                  </a:lnTo>
                  <a:lnTo>
                    <a:pt x="7883810" y="1708965"/>
                  </a:lnTo>
                  <a:lnTo>
                    <a:pt x="7856188" y="1673666"/>
                  </a:lnTo>
                  <a:lnTo>
                    <a:pt x="7828215" y="1638657"/>
                  </a:lnTo>
                  <a:lnTo>
                    <a:pt x="7799895" y="1603940"/>
                  </a:lnTo>
                  <a:lnTo>
                    <a:pt x="7771229" y="1569517"/>
                  </a:lnTo>
                  <a:lnTo>
                    <a:pt x="7742222" y="1535393"/>
                  </a:lnTo>
                  <a:lnTo>
                    <a:pt x="7712875" y="1501568"/>
                  </a:lnTo>
                  <a:lnTo>
                    <a:pt x="7683191" y="1468046"/>
                  </a:lnTo>
                  <a:lnTo>
                    <a:pt x="7653173" y="1434829"/>
                  </a:lnTo>
                  <a:lnTo>
                    <a:pt x="7622823" y="1401920"/>
                  </a:lnTo>
                  <a:lnTo>
                    <a:pt x="7592144" y="1369322"/>
                  </a:lnTo>
                  <a:lnTo>
                    <a:pt x="7561139" y="1337038"/>
                  </a:lnTo>
                  <a:lnTo>
                    <a:pt x="7529810" y="1305069"/>
                  </a:lnTo>
                  <a:lnTo>
                    <a:pt x="7498159" y="1273419"/>
                  </a:lnTo>
                  <a:lnTo>
                    <a:pt x="7466191" y="1242089"/>
                  </a:lnTo>
                  <a:lnTo>
                    <a:pt x="7433906" y="1211084"/>
                  </a:lnTo>
                  <a:lnTo>
                    <a:pt x="7401308" y="1180405"/>
                  </a:lnTo>
                  <a:lnTo>
                    <a:pt x="7368399" y="1150055"/>
                  </a:lnTo>
                  <a:lnTo>
                    <a:pt x="7335183" y="1120037"/>
                  </a:lnTo>
                  <a:lnTo>
                    <a:pt x="7301661" y="1090353"/>
                  </a:lnTo>
                  <a:lnTo>
                    <a:pt x="7267836" y="1061006"/>
                  </a:lnTo>
                  <a:lnTo>
                    <a:pt x="7233711" y="1031999"/>
                  </a:lnTo>
                  <a:lnTo>
                    <a:pt x="7199289" y="1003334"/>
                  </a:lnTo>
                  <a:lnTo>
                    <a:pt x="7164571" y="975014"/>
                  </a:lnTo>
                  <a:lnTo>
                    <a:pt x="7129562" y="947041"/>
                  </a:lnTo>
                  <a:lnTo>
                    <a:pt x="7094263" y="919418"/>
                  </a:lnTo>
                  <a:lnTo>
                    <a:pt x="7058677" y="892148"/>
                  </a:lnTo>
                  <a:lnTo>
                    <a:pt x="7022807" y="865234"/>
                  </a:lnTo>
                  <a:lnTo>
                    <a:pt x="6986655" y="838677"/>
                  </a:lnTo>
                  <a:lnTo>
                    <a:pt x="6950224" y="812481"/>
                  </a:lnTo>
                  <a:lnTo>
                    <a:pt x="6913517" y="786649"/>
                  </a:lnTo>
                  <a:lnTo>
                    <a:pt x="6876535" y="761182"/>
                  </a:lnTo>
                  <a:lnTo>
                    <a:pt x="6839283" y="736084"/>
                  </a:lnTo>
                  <a:lnTo>
                    <a:pt x="6801762" y="711357"/>
                  </a:lnTo>
                  <a:lnTo>
                    <a:pt x="6763976" y="687004"/>
                  </a:lnTo>
                  <a:lnTo>
                    <a:pt x="6725926" y="663027"/>
                  </a:lnTo>
                  <a:lnTo>
                    <a:pt x="6687615" y="639429"/>
                  </a:lnTo>
                  <a:lnTo>
                    <a:pt x="6649046" y="616214"/>
                  </a:lnTo>
                  <a:lnTo>
                    <a:pt x="6610223" y="593382"/>
                  </a:lnTo>
                  <a:lnTo>
                    <a:pt x="6571146" y="570937"/>
                  </a:lnTo>
                  <a:lnTo>
                    <a:pt x="6531819" y="548882"/>
                  </a:lnTo>
                  <a:lnTo>
                    <a:pt x="6492245" y="527219"/>
                  </a:lnTo>
                  <a:lnTo>
                    <a:pt x="6452426" y="505951"/>
                  </a:lnTo>
                  <a:lnTo>
                    <a:pt x="6412365" y="485081"/>
                  </a:lnTo>
                  <a:lnTo>
                    <a:pt x="6372064" y="464611"/>
                  </a:lnTo>
                  <a:lnTo>
                    <a:pt x="6331526" y="444543"/>
                  </a:lnTo>
                  <a:lnTo>
                    <a:pt x="6290754" y="424881"/>
                  </a:lnTo>
                  <a:lnTo>
                    <a:pt x="6249750" y="405627"/>
                  </a:lnTo>
                  <a:lnTo>
                    <a:pt x="6208517" y="386783"/>
                  </a:lnTo>
                  <a:lnTo>
                    <a:pt x="6167058" y="368353"/>
                  </a:lnTo>
                  <a:lnTo>
                    <a:pt x="6125375" y="350339"/>
                  </a:lnTo>
                  <a:lnTo>
                    <a:pt x="6083471" y="332743"/>
                  </a:lnTo>
                  <a:lnTo>
                    <a:pt x="6041349" y="315569"/>
                  </a:lnTo>
                  <a:lnTo>
                    <a:pt x="5999010" y="298818"/>
                  </a:lnTo>
                  <a:lnTo>
                    <a:pt x="5956459" y="282494"/>
                  </a:lnTo>
                  <a:lnTo>
                    <a:pt x="5913696" y="266598"/>
                  </a:lnTo>
                  <a:lnTo>
                    <a:pt x="5870726" y="251135"/>
                  </a:lnTo>
                  <a:lnTo>
                    <a:pt x="5827550" y="236106"/>
                  </a:lnTo>
                  <a:lnTo>
                    <a:pt x="5784172" y="221514"/>
                  </a:lnTo>
                  <a:lnTo>
                    <a:pt x="5740593" y="207361"/>
                  </a:lnTo>
                  <a:lnTo>
                    <a:pt x="5696818" y="193651"/>
                  </a:lnTo>
                  <a:lnTo>
                    <a:pt x="5652847" y="180385"/>
                  </a:lnTo>
                  <a:lnTo>
                    <a:pt x="5608684" y="167567"/>
                  </a:lnTo>
                  <a:lnTo>
                    <a:pt x="5564332" y="155200"/>
                  </a:lnTo>
                  <a:lnTo>
                    <a:pt x="5519792" y="143285"/>
                  </a:lnTo>
                  <a:lnTo>
                    <a:pt x="5475069" y="131825"/>
                  </a:lnTo>
                  <a:lnTo>
                    <a:pt x="5430163" y="120824"/>
                  </a:lnTo>
                  <a:lnTo>
                    <a:pt x="5385079" y="110283"/>
                  </a:lnTo>
                  <a:lnTo>
                    <a:pt x="5339818" y="100205"/>
                  </a:lnTo>
                  <a:lnTo>
                    <a:pt x="5294384" y="90593"/>
                  </a:lnTo>
                  <a:lnTo>
                    <a:pt x="5248778" y="81450"/>
                  </a:lnTo>
                  <a:lnTo>
                    <a:pt x="5203004" y="72778"/>
                  </a:lnTo>
                  <a:lnTo>
                    <a:pt x="5157064" y="64580"/>
                  </a:lnTo>
                  <a:lnTo>
                    <a:pt x="5110961" y="56859"/>
                  </a:lnTo>
                  <a:lnTo>
                    <a:pt x="5064697" y="49616"/>
                  </a:lnTo>
                  <a:lnTo>
                    <a:pt x="5018275" y="42855"/>
                  </a:lnTo>
                  <a:lnTo>
                    <a:pt x="4971698" y="36579"/>
                  </a:lnTo>
                  <a:lnTo>
                    <a:pt x="4924968" y="30789"/>
                  </a:lnTo>
                  <a:lnTo>
                    <a:pt x="4878088" y="25490"/>
                  </a:lnTo>
                  <a:lnTo>
                    <a:pt x="4831061" y="20682"/>
                  </a:lnTo>
                  <a:lnTo>
                    <a:pt x="4783889" y="16369"/>
                  </a:lnTo>
                  <a:lnTo>
                    <a:pt x="4736574" y="12554"/>
                  </a:lnTo>
                  <a:lnTo>
                    <a:pt x="4689120" y="9239"/>
                  </a:lnTo>
                  <a:lnTo>
                    <a:pt x="4641530" y="6427"/>
                  </a:lnTo>
                  <a:lnTo>
                    <a:pt x="4593805" y="4120"/>
                  </a:lnTo>
                  <a:lnTo>
                    <a:pt x="4545948" y="2321"/>
                  </a:lnTo>
                  <a:lnTo>
                    <a:pt x="4497962" y="1033"/>
                  </a:lnTo>
                  <a:lnTo>
                    <a:pt x="4449850" y="258"/>
                  </a:lnTo>
                  <a:lnTo>
                    <a:pt x="4401614" y="0"/>
                  </a:lnTo>
                  <a:close/>
                </a:path>
              </a:pathLst>
            </a:custGeom>
            <a:solidFill>
              <a:srgbClr val="EDF5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439921" y="3373222"/>
              <a:ext cx="7795259" cy="3423920"/>
            </a:xfrm>
            <a:custGeom>
              <a:avLst/>
              <a:gdLst/>
              <a:ahLst/>
              <a:cxnLst/>
              <a:rect l="l" t="t" r="r" b="b"/>
              <a:pathLst>
                <a:path w="7795259" h="3423920">
                  <a:moveTo>
                    <a:pt x="7794757" y="0"/>
                  </a:moveTo>
                  <a:lnTo>
                    <a:pt x="0" y="1755705"/>
                  </a:lnTo>
                  <a:lnTo>
                    <a:pt x="7794757" y="3423780"/>
                  </a:lnTo>
                  <a:lnTo>
                    <a:pt x="7794757" y="0"/>
                  </a:lnTo>
                  <a:close/>
                </a:path>
              </a:pathLst>
            </a:custGeom>
            <a:solidFill>
              <a:srgbClr val="E36C66">
                <a:alpha val="33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53145" y="6790313"/>
            <a:ext cx="1224915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Psykisk</a:t>
            </a:r>
            <a:r>
              <a:rPr kumimoji="0" sz="1300" b="1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6969" y="2964535"/>
            <a:ext cx="106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Utanförskap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1283" y="7926030"/>
            <a:ext cx="1189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Fysisk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2229" y="6742699"/>
            <a:ext cx="2284095" cy="11684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Pedagog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9685" marR="5080" lvl="0" indent="0" defTabSz="914400" eaLnBrk="1" fontAlgn="auto" latinLnBrk="0" hangingPunct="1">
              <a:lnSpc>
                <a:spcPct val="1124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Insats: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Specialpedagog,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samtal</a:t>
            </a:r>
            <a:r>
              <a:rPr kumimoji="0" sz="16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</a:t>
            </a:r>
            <a:r>
              <a:rPr kumimoji="0" sz="165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vårdnads- havare.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9792" y="4834900"/>
            <a:ext cx="2393315" cy="5492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Problematisk</a:t>
            </a:r>
            <a:r>
              <a:rPr kumimoji="0" sz="1450" b="1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skolfrånvaro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3664" marR="0" lvl="0" indent="0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”Skolan</a:t>
            </a:r>
            <a:r>
              <a:rPr kumimoji="0" sz="145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är</a:t>
            </a:r>
            <a:r>
              <a:rPr kumimoji="0" sz="145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tråkig”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75080" y="10144052"/>
            <a:ext cx="116268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Klara,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1" name="Picture 20" descr="A profile of a person with a yellow haircut&#10;&#10;Description automatically generated">
            <a:extLst>
              <a:ext uri="{FF2B5EF4-FFF2-40B4-BE49-F238E27FC236}">
                <a16:creationId xmlns:a16="http://schemas.microsoft.com/office/drawing/2014/main" id="{B6243E13-A9CB-98C5-5716-8FC4B33CC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2682875"/>
            <a:ext cx="5830676" cy="5830676"/>
          </a:xfrm>
          <a:prstGeom prst="rect">
            <a:avLst/>
          </a:prstGeom>
        </p:spPr>
      </p:pic>
      <p:sp>
        <p:nvSpPr>
          <p:cNvPr id="26" name="Triangle 25">
            <a:extLst>
              <a:ext uri="{FF2B5EF4-FFF2-40B4-BE49-F238E27FC236}">
                <a16:creationId xmlns:a16="http://schemas.microsoft.com/office/drawing/2014/main" id="{CAAA8DB9-512F-F564-E43C-B60525EE1CA4}"/>
              </a:ext>
            </a:extLst>
          </p:cNvPr>
          <p:cNvSpPr/>
          <p:nvPr/>
        </p:nvSpPr>
        <p:spPr>
          <a:xfrm>
            <a:off x="9581172" y="2773533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67649CDD-026F-2A7D-8B79-48A4DA97AC87}"/>
              </a:ext>
            </a:extLst>
          </p:cNvPr>
          <p:cNvSpPr/>
          <p:nvPr/>
        </p:nvSpPr>
        <p:spPr>
          <a:xfrm>
            <a:off x="8703348" y="4803501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E78AC40-D1C5-15F1-A32D-ED2BFBE58308}"/>
              </a:ext>
            </a:extLst>
          </p:cNvPr>
          <p:cNvSpPr/>
          <p:nvPr/>
        </p:nvSpPr>
        <p:spPr>
          <a:xfrm>
            <a:off x="8447316" y="6577437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98F744FC-DC16-9030-D5EB-74B7AC10624A}"/>
              </a:ext>
            </a:extLst>
          </p:cNvPr>
          <p:cNvSpPr/>
          <p:nvPr/>
        </p:nvSpPr>
        <p:spPr>
          <a:xfrm>
            <a:off x="9747250" y="7730750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A cartoon of a person with a ponytail&#10;&#10;Description automatically generated">
            <a:extLst>
              <a:ext uri="{FF2B5EF4-FFF2-40B4-BE49-F238E27FC236}">
                <a16:creationId xmlns:a16="http://schemas.microsoft.com/office/drawing/2014/main" id="{ADD377F5-7F21-1378-50AB-F95E96DC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r="16649"/>
          <a:stretch/>
        </p:blipFill>
        <p:spPr>
          <a:xfrm>
            <a:off x="8892000" y="1570105"/>
            <a:ext cx="7596000" cy="108938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2">
            <a:extLst>
              <a:ext uri="{FF2B5EF4-FFF2-40B4-BE49-F238E27FC236}">
                <a16:creationId xmlns:a16="http://schemas.microsoft.com/office/drawing/2014/main" id="{843EF453-68F6-6F52-CD78-5DFC5CD1365D}"/>
              </a:ext>
            </a:extLst>
          </p:cNvPr>
          <p:cNvGrpSpPr/>
          <p:nvPr/>
        </p:nvGrpSpPr>
        <p:grpSpPr>
          <a:xfrm>
            <a:off x="6439921" y="845916"/>
            <a:ext cx="8931341" cy="8803640"/>
            <a:chOff x="6439921" y="845916"/>
            <a:chExt cx="8931341" cy="8803640"/>
          </a:xfrm>
        </p:grpSpPr>
        <p:sp>
          <p:nvSpPr>
            <p:cNvPr id="31" name="object 3">
              <a:extLst>
                <a:ext uri="{FF2B5EF4-FFF2-40B4-BE49-F238E27FC236}">
                  <a16:creationId xmlns:a16="http://schemas.microsoft.com/office/drawing/2014/main" id="{55D75DD1-8DC5-2336-2D23-DD389C44BA17}"/>
                </a:ext>
              </a:extLst>
            </p:cNvPr>
            <p:cNvSpPr/>
            <p:nvPr/>
          </p:nvSpPr>
          <p:spPr>
            <a:xfrm>
              <a:off x="6567622" y="845916"/>
              <a:ext cx="8803640" cy="8803640"/>
            </a:xfrm>
            <a:custGeom>
              <a:avLst/>
              <a:gdLst/>
              <a:ahLst/>
              <a:cxnLst/>
              <a:rect l="l" t="t" r="r" b="b"/>
              <a:pathLst>
                <a:path w="8803640" h="8803640">
                  <a:moveTo>
                    <a:pt x="4401614" y="0"/>
                  </a:moveTo>
                  <a:lnTo>
                    <a:pt x="4353378" y="258"/>
                  </a:lnTo>
                  <a:lnTo>
                    <a:pt x="4305266" y="1033"/>
                  </a:lnTo>
                  <a:lnTo>
                    <a:pt x="4257280" y="2321"/>
                  </a:lnTo>
                  <a:lnTo>
                    <a:pt x="4209423" y="4120"/>
                  </a:lnTo>
                  <a:lnTo>
                    <a:pt x="4161698" y="6427"/>
                  </a:lnTo>
                  <a:lnTo>
                    <a:pt x="4114107" y="9239"/>
                  </a:lnTo>
                  <a:lnTo>
                    <a:pt x="4066653" y="12554"/>
                  </a:lnTo>
                  <a:lnTo>
                    <a:pt x="4019338" y="16369"/>
                  </a:lnTo>
                  <a:lnTo>
                    <a:pt x="3972166" y="20682"/>
                  </a:lnTo>
                  <a:lnTo>
                    <a:pt x="3925138" y="25490"/>
                  </a:lnTo>
                  <a:lnTo>
                    <a:pt x="3878258" y="30789"/>
                  </a:lnTo>
                  <a:lnTo>
                    <a:pt x="3831528" y="36579"/>
                  </a:lnTo>
                  <a:lnTo>
                    <a:pt x="3784951" y="42855"/>
                  </a:lnTo>
                  <a:lnTo>
                    <a:pt x="3738529" y="49616"/>
                  </a:lnTo>
                  <a:lnTo>
                    <a:pt x="3692265" y="56859"/>
                  </a:lnTo>
                  <a:lnTo>
                    <a:pt x="3646162" y="64580"/>
                  </a:lnTo>
                  <a:lnTo>
                    <a:pt x="3600222" y="72778"/>
                  </a:lnTo>
                  <a:lnTo>
                    <a:pt x="3554447" y="81450"/>
                  </a:lnTo>
                  <a:lnTo>
                    <a:pt x="3508842" y="90593"/>
                  </a:lnTo>
                  <a:lnTo>
                    <a:pt x="3463407" y="100205"/>
                  </a:lnTo>
                  <a:lnTo>
                    <a:pt x="3418146" y="110283"/>
                  </a:lnTo>
                  <a:lnTo>
                    <a:pt x="3373062" y="120824"/>
                  </a:lnTo>
                  <a:lnTo>
                    <a:pt x="3328156" y="131825"/>
                  </a:lnTo>
                  <a:lnTo>
                    <a:pt x="3283433" y="143285"/>
                  </a:lnTo>
                  <a:lnTo>
                    <a:pt x="3238893" y="155200"/>
                  </a:lnTo>
                  <a:lnTo>
                    <a:pt x="3194541" y="167567"/>
                  </a:lnTo>
                  <a:lnTo>
                    <a:pt x="3150378" y="180385"/>
                  </a:lnTo>
                  <a:lnTo>
                    <a:pt x="3106407" y="193651"/>
                  </a:lnTo>
                  <a:lnTo>
                    <a:pt x="3062631" y="207361"/>
                  </a:lnTo>
                  <a:lnTo>
                    <a:pt x="3019052" y="221514"/>
                  </a:lnTo>
                  <a:lnTo>
                    <a:pt x="2975674" y="236106"/>
                  </a:lnTo>
                  <a:lnTo>
                    <a:pt x="2932498" y="251135"/>
                  </a:lnTo>
                  <a:lnTo>
                    <a:pt x="2889528" y="266598"/>
                  </a:lnTo>
                  <a:lnTo>
                    <a:pt x="2846766" y="282494"/>
                  </a:lnTo>
                  <a:lnTo>
                    <a:pt x="2804214" y="298818"/>
                  </a:lnTo>
                  <a:lnTo>
                    <a:pt x="2761875" y="315569"/>
                  </a:lnTo>
                  <a:lnTo>
                    <a:pt x="2719753" y="332743"/>
                  </a:lnTo>
                  <a:lnTo>
                    <a:pt x="2677849" y="350339"/>
                  </a:lnTo>
                  <a:lnTo>
                    <a:pt x="2636166" y="368353"/>
                  </a:lnTo>
                  <a:lnTo>
                    <a:pt x="2594706" y="386783"/>
                  </a:lnTo>
                  <a:lnTo>
                    <a:pt x="2553474" y="405627"/>
                  </a:lnTo>
                  <a:lnTo>
                    <a:pt x="2512470" y="424881"/>
                  </a:lnTo>
                  <a:lnTo>
                    <a:pt x="2471698" y="444543"/>
                  </a:lnTo>
                  <a:lnTo>
                    <a:pt x="2431160" y="464611"/>
                  </a:lnTo>
                  <a:lnTo>
                    <a:pt x="2390859" y="485081"/>
                  </a:lnTo>
                  <a:lnTo>
                    <a:pt x="2350798" y="505951"/>
                  </a:lnTo>
                  <a:lnTo>
                    <a:pt x="2310979" y="527219"/>
                  </a:lnTo>
                  <a:lnTo>
                    <a:pt x="2271405" y="548882"/>
                  </a:lnTo>
                  <a:lnTo>
                    <a:pt x="2232078" y="570937"/>
                  </a:lnTo>
                  <a:lnTo>
                    <a:pt x="2193001" y="593382"/>
                  </a:lnTo>
                  <a:lnTo>
                    <a:pt x="2154177" y="616214"/>
                  </a:lnTo>
                  <a:lnTo>
                    <a:pt x="2115609" y="639429"/>
                  </a:lnTo>
                  <a:lnTo>
                    <a:pt x="2077298" y="663027"/>
                  </a:lnTo>
                  <a:lnTo>
                    <a:pt x="2039248" y="687004"/>
                  </a:lnTo>
                  <a:lnTo>
                    <a:pt x="2001461" y="711357"/>
                  </a:lnTo>
                  <a:lnTo>
                    <a:pt x="1963941" y="736084"/>
                  </a:lnTo>
                  <a:lnTo>
                    <a:pt x="1926688" y="761182"/>
                  </a:lnTo>
                  <a:lnTo>
                    <a:pt x="1889707" y="786649"/>
                  </a:lnTo>
                  <a:lnTo>
                    <a:pt x="1853000" y="812481"/>
                  </a:lnTo>
                  <a:lnTo>
                    <a:pt x="1816569" y="838677"/>
                  </a:lnTo>
                  <a:lnTo>
                    <a:pt x="1780417" y="865234"/>
                  </a:lnTo>
                  <a:lnTo>
                    <a:pt x="1744547" y="892148"/>
                  </a:lnTo>
                  <a:lnTo>
                    <a:pt x="1708961" y="919418"/>
                  </a:lnTo>
                  <a:lnTo>
                    <a:pt x="1673662" y="947041"/>
                  </a:lnTo>
                  <a:lnTo>
                    <a:pt x="1638653" y="975014"/>
                  </a:lnTo>
                  <a:lnTo>
                    <a:pt x="1603935" y="1003334"/>
                  </a:lnTo>
                  <a:lnTo>
                    <a:pt x="1569513" y="1031999"/>
                  </a:lnTo>
                  <a:lnTo>
                    <a:pt x="1535388" y="1061006"/>
                  </a:lnTo>
                  <a:lnTo>
                    <a:pt x="1501564" y="1090353"/>
                  </a:lnTo>
                  <a:lnTo>
                    <a:pt x="1468042" y="1120037"/>
                  </a:lnTo>
                  <a:lnTo>
                    <a:pt x="1434825" y="1150055"/>
                  </a:lnTo>
                  <a:lnTo>
                    <a:pt x="1401916" y="1180405"/>
                  </a:lnTo>
                  <a:lnTo>
                    <a:pt x="1369318" y="1211084"/>
                  </a:lnTo>
                  <a:lnTo>
                    <a:pt x="1337034" y="1242089"/>
                  </a:lnTo>
                  <a:lnTo>
                    <a:pt x="1305065" y="1273419"/>
                  </a:lnTo>
                  <a:lnTo>
                    <a:pt x="1273415" y="1305069"/>
                  </a:lnTo>
                  <a:lnTo>
                    <a:pt x="1242086" y="1337038"/>
                  </a:lnTo>
                  <a:lnTo>
                    <a:pt x="1211080" y="1369322"/>
                  </a:lnTo>
                  <a:lnTo>
                    <a:pt x="1180401" y="1401920"/>
                  </a:lnTo>
                  <a:lnTo>
                    <a:pt x="1150051" y="1434829"/>
                  </a:lnTo>
                  <a:lnTo>
                    <a:pt x="1120033" y="1468046"/>
                  </a:lnTo>
                  <a:lnTo>
                    <a:pt x="1090350" y="1501568"/>
                  </a:lnTo>
                  <a:lnTo>
                    <a:pt x="1061003" y="1535393"/>
                  </a:lnTo>
                  <a:lnTo>
                    <a:pt x="1031995" y="1569517"/>
                  </a:lnTo>
                  <a:lnTo>
                    <a:pt x="1003330" y="1603940"/>
                  </a:lnTo>
                  <a:lnTo>
                    <a:pt x="975010" y="1638657"/>
                  </a:lnTo>
                  <a:lnTo>
                    <a:pt x="947038" y="1673666"/>
                  </a:lnTo>
                  <a:lnTo>
                    <a:pt x="919415" y="1708965"/>
                  </a:lnTo>
                  <a:lnTo>
                    <a:pt x="892145" y="1744551"/>
                  </a:lnTo>
                  <a:lnTo>
                    <a:pt x="865231" y="1780421"/>
                  </a:lnTo>
                  <a:lnTo>
                    <a:pt x="838674" y="1816573"/>
                  </a:lnTo>
                  <a:lnTo>
                    <a:pt x="812478" y="1853004"/>
                  </a:lnTo>
                  <a:lnTo>
                    <a:pt x="786646" y="1889712"/>
                  </a:lnTo>
                  <a:lnTo>
                    <a:pt x="761179" y="1926693"/>
                  </a:lnTo>
                  <a:lnTo>
                    <a:pt x="736081" y="1963945"/>
                  </a:lnTo>
                  <a:lnTo>
                    <a:pt x="711354" y="2001466"/>
                  </a:lnTo>
                  <a:lnTo>
                    <a:pt x="687001" y="2039253"/>
                  </a:lnTo>
                  <a:lnTo>
                    <a:pt x="663025" y="2077303"/>
                  </a:lnTo>
                  <a:lnTo>
                    <a:pt x="639427" y="2115613"/>
                  </a:lnTo>
                  <a:lnTo>
                    <a:pt x="616211" y="2154182"/>
                  </a:lnTo>
                  <a:lnTo>
                    <a:pt x="593380" y="2193006"/>
                  </a:lnTo>
                  <a:lnTo>
                    <a:pt x="570935" y="2232082"/>
                  </a:lnTo>
                  <a:lnTo>
                    <a:pt x="548880" y="2271409"/>
                  </a:lnTo>
                  <a:lnTo>
                    <a:pt x="527217" y="2310983"/>
                  </a:lnTo>
                  <a:lnTo>
                    <a:pt x="505949" y="2350803"/>
                  </a:lnTo>
                  <a:lnTo>
                    <a:pt x="485079" y="2390864"/>
                  </a:lnTo>
                  <a:lnTo>
                    <a:pt x="464609" y="2431165"/>
                  </a:lnTo>
                  <a:lnTo>
                    <a:pt x="444541" y="2471702"/>
                  </a:lnTo>
                  <a:lnTo>
                    <a:pt x="424879" y="2512474"/>
                  </a:lnTo>
                  <a:lnTo>
                    <a:pt x="405625" y="2553478"/>
                  </a:lnTo>
                  <a:lnTo>
                    <a:pt x="386782" y="2594711"/>
                  </a:lnTo>
                  <a:lnTo>
                    <a:pt x="368352" y="2636170"/>
                  </a:lnTo>
                  <a:lnTo>
                    <a:pt x="350337" y="2677853"/>
                  </a:lnTo>
                  <a:lnTo>
                    <a:pt x="332742" y="2719757"/>
                  </a:lnTo>
                  <a:lnTo>
                    <a:pt x="315567" y="2761880"/>
                  </a:lnTo>
                  <a:lnTo>
                    <a:pt x="298817" y="2804218"/>
                  </a:lnTo>
                  <a:lnTo>
                    <a:pt x="282492" y="2846770"/>
                  </a:lnTo>
                  <a:lnTo>
                    <a:pt x="266597" y="2889532"/>
                  </a:lnTo>
                  <a:lnTo>
                    <a:pt x="251134" y="2932502"/>
                  </a:lnTo>
                  <a:lnTo>
                    <a:pt x="236105" y="2975678"/>
                  </a:lnTo>
                  <a:lnTo>
                    <a:pt x="221513" y="3019056"/>
                  </a:lnTo>
                  <a:lnTo>
                    <a:pt x="207360" y="3062635"/>
                  </a:lnTo>
                  <a:lnTo>
                    <a:pt x="193650" y="3106411"/>
                  </a:lnTo>
                  <a:lnTo>
                    <a:pt x="180385" y="3150381"/>
                  </a:lnTo>
                  <a:lnTo>
                    <a:pt x="167567" y="3194544"/>
                  </a:lnTo>
                  <a:lnTo>
                    <a:pt x="155199" y="3238897"/>
                  </a:lnTo>
                  <a:lnTo>
                    <a:pt x="143284" y="3283436"/>
                  </a:lnTo>
                  <a:lnTo>
                    <a:pt x="131824" y="3328160"/>
                  </a:lnTo>
                  <a:lnTo>
                    <a:pt x="120823" y="3373065"/>
                  </a:lnTo>
                  <a:lnTo>
                    <a:pt x="110282" y="3418149"/>
                  </a:lnTo>
                  <a:lnTo>
                    <a:pt x="100205" y="3463410"/>
                  </a:lnTo>
                  <a:lnTo>
                    <a:pt x="90593" y="3508845"/>
                  </a:lnTo>
                  <a:lnTo>
                    <a:pt x="81450" y="3554450"/>
                  </a:lnTo>
                  <a:lnTo>
                    <a:pt x="72778" y="3600225"/>
                  </a:lnTo>
                  <a:lnTo>
                    <a:pt x="64580" y="3646164"/>
                  </a:lnTo>
                  <a:lnTo>
                    <a:pt x="56858" y="3692268"/>
                  </a:lnTo>
                  <a:lnTo>
                    <a:pt x="49616" y="3738532"/>
                  </a:lnTo>
                  <a:lnTo>
                    <a:pt x="42855" y="3784953"/>
                  </a:lnTo>
                  <a:lnTo>
                    <a:pt x="36579" y="3831530"/>
                  </a:lnTo>
                  <a:lnTo>
                    <a:pt x="30789" y="3878260"/>
                  </a:lnTo>
                  <a:lnTo>
                    <a:pt x="25489" y="3925140"/>
                  </a:lnTo>
                  <a:lnTo>
                    <a:pt x="20682" y="3972168"/>
                  </a:lnTo>
                  <a:lnTo>
                    <a:pt x="16369" y="4019340"/>
                  </a:lnTo>
                  <a:lnTo>
                    <a:pt x="12554" y="4066654"/>
                  </a:lnTo>
                  <a:lnTo>
                    <a:pt x="9239" y="4114108"/>
                  </a:lnTo>
                  <a:lnTo>
                    <a:pt x="6427" y="4161699"/>
                  </a:lnTo>
                  <a:lnTo>
                    <a:pt x="4120" y="4209424"/>
                  </a:lnTo>
                  <a:lnTo>
                    <a:pt x="2321" y="4257280"/>
                  </a:lnTo>
                  <a:lnTo>
                    <a:pt x="1033" y="4305266"/>
                  </a:lnTo>
                  <a:lnTo>
                    <a:pt x="258" y="4353378"/>
                  </a:lnTo>
                  <a:lnTo>
                    <a:pt x="0" y="4401614"/>
                  </a:lnTo>
                  <a:lnTo>
                    <a:pt x="258" y="4449850"/>
                  </a:lnTo>
                  <a:lnTo>
                    <a:pt x="1033" y="4497963"/>
                  </a:lnTo>
                  <a:lnTo>
                    <a:pt x="2321" y="4545949"/>
                  </a:lnTo>
                  <a:lnTo>
                    <a:pt x="4120" y="4593806"/>
                  </a:lnTo>
                  <a:lnTo>
                    <a:pt x="6427" y="4641532"/>
                  </a:lnTo>
                  <a:lnTo>
                    <a:pt x="9239" y="4689123"/>
                  </a:lnTo>
                  <a:lnTo>
                    <a:pt x="12554" y="4736577"/>
                  </a:lnTo>
                  <a:lnTo>
                    <a:pt x="16369" y="4783892"/>
                  </a:lnTo>
                  <a:lnTo>
                    <a:pt x="20682" y="4831064"/>
                  </a:lnTo>
                  <a:lnTo>
                    <a:pt x="25489" y="4878092"/>
                  </a:lnTo>
                  <a:lnTo>
                    <a:pt x="30789" y="4924972"/>
                  </a:lnTo>
                  <a:lnTo>
                    <a:pt x="36579" y="4971702"/>
                  </a:lnTo>
                  <a:lnTo>
                    <a:pt x="42855" y="5018280"/>
                  </a:lnTo>
                  <a:lnTo>
                    <a:pt x="49616" y="5064702"/>
                  </a:lnTo>
                  <a:lnTo>
                    <a:pt x="56858" y="5110966"/>
                  </a:lnTo>
                  <a:lnTo>
                    <a:pt x="64580" y="5157069"/>
                  </a:lnTo>
                  <a:lnTo>
                    <a:pt x="72778" y="5203009"/>
                  </a:lnTo>
                  <a:lnTo>
                    <a:pt x="81450" y="5248784"/>
                  </a:lnTo>
                  <a:lnTo>
                    <a:pt x="90593" y="5294390"/>
                  </a:lnTo>
                  <a:lnTo>
                    <a:pt x="100205" y="5339824"/>
                  </a:lnTo>
                  <a:lnTo>
                    <a:pt x="110282" y="5385085"/>
                  </a:lnTo>
                  <a:lnTo>
                    <a:pt x="120823" y="5430170"/>
                  </a:lnTo>
                  <a:lnTo>
                    <a:pt x="131824" y="5475075"/>
                  </a:lnTo>
                  <a:lnTo>
                    <a:pt x="143284" y="5519799"/>
                  </a:lnTo>
                  <a:lnTo>
                    <a:pt x="155199" y="5564339"/>
                  </a:lnTo>
                  <a:lnTo>
                    <a:pt x="167567" y="5608691"/>
                  </a:lnTo>
                  <a:lnTo>
                    <a:pt x="180385" y="5652854"/>
                  </a:lnTo>
                  <a:lnTo>
                    <a:pt x="193650" y="5696825"/>
                  </a:lnTo>
                  <a:lnTo>
                    <a:pt x="207360" y="5740601"/>
                  </a:lnTo>
                  <a:lnTo>
                    <a:pt x="221513" y="5784180"/>
                  </a:lnTo>
                  <a:lnTo>
                    <a:pt x="236105" y="5827558"/>
                  </a:lnTo>
                  <a:lnTo>
                    <a:pt x="251134" y="5870734"/>
                  </a:lnTo>
                  <a:lnTo>
                    <a:pt x="266597" y="5913705"/>
                  </a:lnTo>
                  <a:lnTo>
                    <a:pt x="282492" y="5956467"/>
                  </a:lnTo>
                  <a:lnTo>
                    <a:pt x="298817" y="5999019"/>
                  </a:lnTo>
                  <a:lnTo>
                    <a:pt x="315567" y="6041357"/>
                  </a:lnTo>
                  <a:lnTo>
                    <a:pt x="332742" y="6083480"/>
                  </a:lnTo>
                  <a:lnTo>
                    <a:pt x="350337" y="6125384"/>
                  </a:lnTo>
                  <a:lnTo>
                    <a:pt x="368352" y="6167067"/>
                  </a:lnTo>
                  <a:lnTo>
                    <a:pt x="386782" y="6208526"/>
                  </a:lnTo>
                  <a:lnTo>
                    <a:pt x="405625" y="6249759"/>
                  </a:lnTo>
                  <a:lnTo>
                    <a:pt x="424879" y="6290763"/>
                  </a:lnTo>
                  <a:lnTo>
                    <a:pt x="444541" y="6331535"/>
                  </a:lnTo>
                  <a:lnTo>
                    <a:pt x="464609" y="6372073"/>
                  </a:lnTo>
                  <a:lnTo>
                    <a:pt x="485079" y="6412374"/>
                  </a:lnTo>
                  <a:lnTo>
                    <a:pt x="505949" y="6452435"/>
                  </a:lnTo>
                  <a:lnTo>
                    <a:pt x="527217" y="6492254"/>
                  </a:lnTo>
                  <a:lnTo>
                    <a:pt x="548880" y="6531828"/>
                  </a:lnTo>
                  <a:lnTo>
                    <a:pt x="570935" y="6571155"/>
                  </a:lnTo>
                  <a:lnTo>
                    <a:pt x="593380" y="6610232"/>
                  </a:lnTo>
                  <a:lnTo>
                    <a:pt x="616211" y="6649056"/>
                  </a:lnTo>
                  <a:lnTo>
                    <a:pt x="639427" y="6687624"/>
                  </a:lnTo>
                  <a:lnTo>
                    <a:pt x="663025" y="6725935"/>
                  </a:lnTo>
                  <a:lnTo>
                    <a:pt x="687001" y="6763985"/>
                  </a:lnTo>
                  <a:lnTo>
                    <a:pt x="711354" y="6801772"/>
                  </a:lnTo>
                  <a:lnTo>
                    <a:pt x="736081" y="6839292"/>
                  </a:lnTo>
                  <a:lnTo>
                    <a:pt x="761179" y="6876545"/>
                  </a:lnTo>
                  <a:lnTo>
                    <a:pt x="786646" y="6913526"/>
                  </a:lnTo>
                  <a:lnTo>
                    <a:pt x="812478" y="6950233"/>
                  </a:lnTo>
                  <a:lnTo>
                    <a:pt x="838674" y="6986664"/>
                  </a:lnTo>
                  <a:lnTo>
                    <a:pt x="865231" y="7022816"/>
                  </a:lnTo>
                  <a:lnTo>
                    <a:pt x="892145" y="7058686"/>
                  </a:lnTo>
                  <a:lnTo>
                    <a:pt x="919415" y="7094272"/>
                  </a:lnTo>
                  <a:lnTo>
                    <a:pt x="947038" y="7129571"/>
                  </a:lnTo>
                  <a:lnTo>
                    <a:pt x="975010" y="7164580"/>
                  </a:lnTo>
                  <a:lnTo>
                    <a:pt x="1003330" y="7199297"/>
                  </a:lnTo>
                  <a:lnTo>
                    <a:pt x="1031995" y="7233720"/>
                  </a:lnTo>
                  <a:lnTo>
                    <a:pt x="1061003" y="7267844"/>
                  </a:lnTo>
                  <a:lnTo>
                    <a:pt x="1090350" y="7301669"/>
                  </a:lnTo>
                  <a:lnTo>
                    <a:pt x="1120033" y="7335191"/>
                  </a:lnTo>
                  <a:lnTo>
                    <a:pt x="1150051" y="7368407"/>
                  </a:lnTo>
                  <a:lnTo>
                    <a:pt x="1180401" y="7401316"/>
                  </a:lnTo>
                  <a:lnTo>
                    <a:pt x="1211080" y="7433914"/>
                  </a:lnTo>
                  <a:lnTo>
                    <a:pt x="1242086" y="7466199"/>
                  </a:lnTo>
                  <a:lnTo>
                    <a:pt x="1273415" y="7498167"/>
                  </a:lnTo>
                  <a:lnTo>
                    <a:pt x="1305065" y="7529818"/>
                  </a:lnTo>
                  <a:lnTo>
                    <a:pt x="1337034" y="7561147"/>
                  </a:lnTo>
                  <a:lnTo>
                    <a:pt x="1369318" y="7592152"/>
                  </a:lnTo>
                  <a:lnTo>
                    <a:pt x="1401916" y="7622831"/>
                  </a:lnTo>
                  <a:lnTo>
                    <a:pt x="1434825" y="7653181"/>
                  </a:lnTo>
                  <a:lnTo>
                    <a:pt x="1468042" y="7683199"/>
                  </a:lnTo>
                  <a:lnTo>
                    <a:pt x="1501564" y="7712882"/>
                  </a:lnTo>
                  <a:lnTo>
                    <a:pt x="1535388" y="7742229"/>
                  </a:lnTo>
                  <a:lnTo>
                    <a:pt x="1569513" y="7771236"/>
                  </a:lnTo>
                  <a:lnTo>
                    <a:pt x="1603935" y="7799901"/>
                  </a:lnTo>
                  <a:lnTo>
                    <a:pt x="1638653" y="7828221"/>
                  </a:lnTo>
                  <a:lnTo>
                    <a:pt x="1673662" y="7856194"/>
                  </a:lnTo>
                  <a:lnTo>
                    <a:pt x="1708961" y="7883817"/>
                  </a:lnTo>
                  <a:lnTo>
                    <a:pt x="1744547" y="7911086"/>
                  </a:lnTo>
                  <a:lnTo>
                    <a:pt x="1780417" y="7938001"/>
                  </a:lnTo>
                  <a:lnTo>
                    <a:pt x="1816569" y="7964557"/>
                  </a:lnTo>
                  <a:lnTo>
                    <a:pt x="1853000" y="7990753"/>
                  </a:lnTo>
                  <a:lnTo>
                    <a:pt x="1889707" y="8016585"/>
                  </a:lnTo>
                  <a:lnTo>
                    <a:pt x="1926688" y="8042052"/>
                  </a:lnTo>
                  <a:lnTo>
                    <a:pt x="1963941" y="8067150"/>
                  </a:lnTo>
                  <a:lnTo>
                    <a:pt x="2001461" y="8091877"/>
                  </a:lnTo>
                  <a:lnTo>
                    <a:pt x="2039248" y="8116230"/>
                  </a:lnTo>
                  <a:lnTo>
                    <a:pt x="2077298" y="8140206"/>
                  </a:lnTo>
                  <a:lnTo>
                    <a:pt x="2115609" y="8163804"/>
                  </a:lnTo>
                  <a:lnTo>
                    <a:pt x="2154177" y="8187020"/>
                  </a:lnTo>
                  <a:lnTo>
                    <a:pt x="2193001" y="8209851"/>
                  </a:lnTo>
                  <a:lnTo>
                    <a:pt x="2232078" y="8232296"/>
                  </a:lnTo>
                  <a:lnTo>
                    <a:pt x="2271405" y="8254350"/>
                  </a:lnTo>
                  <a:lnTo>
                    <a:pt x="2310979" y="8276013"/>
                  </a:lnTo>
                  <a:lnTo>
                    <a:pt x="2350798" y="8297281"/>
                  </a:lnTo>
                  <a:lnTo>
                    <a:pt x="2390859" y="8318151"/>
                  </a:lnTo>
                  <a:lnTo>
                    <a:pt x="2431160" y="8338621"/>
                  </a:lnTo>
                  <a:lnTo>
                    <a:pt x="2471698" y="8358689"/>
                  </a:lnTo>
                  <a:lnTo>
                    <a:pt x="2512470" y="8378351"/>
                  </a:lnTo>
                  <a:lnTo>
                    <a:pt x="2553474" y="8397605"/>
                  </a:lnTo>
                  <a:lnTo>
                    <a:pt x="2594706" y="8416448"/>
                  </a:lnTo>
                  <a:lnTo>
                    <a:pt x="2636166" y="8434878"/>
                  </a:lnTo>
                  <a:lnTo>
                    <a:pt x="2677849" y="8452892"/>
                  </a:lnTo>
                  <a:lnTo>
                    <a:pt x="2719753" y="8470488"/>
                  </a:lnTo>
                  <a:lnTo>
                    <a:pt x="2761875" y="8487662"/>
                  </a:lnTo>
                  <a:lnTo>
                    <a:pt x="2804214" y="8504413"/>
                  </a:lnTo>
                  <a:lnTo>
                    <a:pt x="2846766" y="8520737"/>
                  </a:lnTo>
                  <a:lnTo>
                    <a:pt x="2889528" y="8536632"/>
                  </a:lnTo>
                  <a:lnTo>
                    <a:pt x="2932498" y="8552096"/>
                  </a:lnTo>
                  <a:lnTo>
                    <a:pt x="2975674" y="8567125"/>
                  </a:lnTo>
                  <a:lnTo>
                    <a:pt x="3019052" y="8581717"/>
                  </a:lnTo>
                  <a:lnTo>
                    <a:pt x="3062631" y="8595869"/>
                  </a:lnTo>
                  <a:lnTo>
                    <a:pt x="3106407" y="8609579"/>
                  </a:lnTo>
                  <a:lnTo>
                    <a:pt x="3150378" y="8622845"/>
                  </a:lnTo>
                  <a:lnTo>
                    <a:pt x="3194541" y="8635662"/>
                  </a:lnTo>
                  <a:lnTo>
                    <a:pt x="3238893" y="8648030"/>
                  </a:lnTo>
                  <a:lnTo>
                    <a:pt x="3283433" y="8659945"/>
                  </a:lnTo>
                  <a:lnTo>
                    <a:pt x="3328156" y="8671404"/>
                  </a:lnTo>
                  <a:lnTo>
                    <a:pt x="3373062" y="8682406"/>
                  </a:lnTo>
                  <a:lnTo>
                    <a:pt x="3418146" y="8692947"/>
                  </a:lnTo>
                  <a:lnTo>
                    <a:pt x="3463407" y="8703024"/>
                  </a:lnTo>
                  <a:lnTo>
                    <a:pt x="3508842" y="8712636"/>
                  </a:lnTo>
                  <a:lnTo>
                    <a:pt x="3554447" y="8721779"/>
                  </a:lnTo>
                  <a:lnTo>
                    <a:pt x="3600222" y="8730451"/>
                  </a:lnTo>
                  <a:lnTo>
                    <a:pt x="3646162" y="8738649"/>
                  </a:lnTo>
                  <a:lnTo>
                    <a:pt x="3692265" y="8746370"/>
                  </a:lnTo>
                  <a:lnTo>
                    <a:pt x="3738529" y="8753613"/>
                  </a:lnTo>
                  <a:lnTo>
                    <a:pt x="3784951" y="8760373"/>
                  </a:lnTo>
                  <a:lnTo>
                    <a:pt x="3831528" y="8766650"/>
                  </a:lnTo>
                  <a:lnTo>
                    <a:pt x="3878258" y="8772439"/>
                  </a:lnTo>
                  <a:lnTo>
                    <a:pt x="3925138" y="8777739"/>
                  </a:lnTo>
                  <a:lnTo>
                    <a:pt x="3972166" y="8782547"/>
                  </a:lnTo>
                  <a:lnTo>
                    <a:pt x="4019338" y="8786859"/>
                  </a:lnTo>
                  <a:lnTo>
                    <a:pt x="4066653" y="8790674"/>
                  </a:lnTo>
                  <a:lnTo>
                    <a:pt x="4114107" y="8793989"/>
                  </a:lnTo>
                  <a:lnTo>
                    <a:pt x="4161698" y="8796802"/>
                  </a:lnTo>
                  <a:lnTo>
                    <a:pt x="4209423" y="8799108"/>
                  </a:lnTo>
                  <a:lnTo>
                    <a:pt x="4257280" y="8800907"/>
                  </a:lnTo>
                  <a:lnTo>
                    <a:pt x="4305266" y="8802195"/>
                  </a:lnTo>
                  <a:lnTo>
                    <a:pt x="4353378" y="8802970"/>
                  </a:lnTo>
                  <a:lnTo>
                    <a:pt x="4401614" y="8803229"/>
                  </a:lnTo>
                  <a:lnTo>
                    <a:pt x="4449850" y="8802970"/>
                  </a:lnTo>
                  <a:lnTo>
                    <a:pt x="4497962" y="8802195"/>
                  </a:lnTo>
                  <a:lnTo>
                    <a:pt x="4545948" y="8800907"/>
                  </a:lnTo>
                  <a:lnTo>
                    <a:pt x="4593805" y="8799108"/>
                  </a:lnTo>
                  <a:lnTo>
                    <a:pt x="4641530" y="8796802"/>
                  </a:lnTo>
                  <a:lnTo>
                    <a:pt x="4689120" y="8793989"/>
                  </a:lnTo>
                  <a:lnTo>
                    <a:pt x="4736574" y="8790674"/>
                  </a:lnTo>
                  <a:lnTo>
                    <a:pt x="4783889" y="8786859"/>
                  </a:lnTo>
                  <a:lnTo>
                    <a:pt x="4831061" y="8782547"/>
                  </a:lnTo>
                  <a:lnTo>
                    <a:pt x="4878088" y="8777739"/>
                  </a:lnTo>
                  <a:lnTo>
                    <a:pt x="4924968" y="8772439"/>
                  </a:lnTo>
                  <a:lnTo>
                    <a:pt x="4971698" y="8766650"/>
                  </a:lnTo>
                  <a:lnTo>
                    <a:pt x="5018275" y="8760373"/>
                  </a:lnTo>
                  <a:lnTo>
                    <a:pt x="5064697" y="8753613"/>
                  </a:lnTo>
                  <a:lnTo>
                    <a:pt x="5110961" y="8746370"/>
                  </a:lnTo>
                  <a:lnTo>
                    <a:pt x="5157064" y="8738649"/>
                  </a:lnTo>
                  <a:lnTo>
                    <a:pt x="5203004" y="8730451"/>
                  </a:lnTo>
                  <a:lnTo>
                    <a:pt x="5248778" y="8721779"/>
                  </a:lnTo>
                  <a:lnTo>
                    <a:pt x="5294384" y="8712636"/>
                  </a:lnTo>
                  <a:lnTo>
                    <a:pt x="5339818" y="8703024"/>
                  </a:lnTo>
                  <a:lnTo>
                    <a:pt x="5385079" y="8692947"/>
                  </a:lnTo>
                  <a:lnTo>
                    <a:pt x="5430163" y="8682406"/>
                  </a:lnTo>
                  <a:lnTo>
                    <a:pt x="5475069" y="8671404"/>
                  </a:lnTo>
                  <a:lnTo>
                    <a:pt x="5519792" y="8659945"/>
                  </a:lnTo>
                  <a:lnTo>
                    <a:pt x="5564332" y="8648030"/>
                  </a:lnTo>
                  <a:lnTo>
                    <a:pt x="5608684" y="8635662"/>
                  </a:lnTo>
                  <a:lnTo>
                    <a:pt x="5652847" y="8622845"/>
                  </a:lnTo>
                  <a:lnTo>
                    <a:pt x="5696818" y="8609579"/>
                  </a:lnTo>
                  <a:lnTo>
                    <a:pt x="5740593" y="8595869"/>
                  </a:lnTo>
                  <a:lnTo>
                    <a:pt x="5784172" y="8581717"/>
                  </a:lnTo>
                  <a:lnTo>
                    <a:pt x="5827550" y="8567125"/>
                  </a:lnTo>
                  <a:lnTo>
                    <a:pt x="5870726" y="8552096"/>
                  </a:lnTo>
                  <a:lnTo>
                    <a:pt x="5913696" y="8536632"/>
                  </a:lnTo>
                  <a:lnTo>
                    <a:pt x="5956459" y="8520737"/>
                  </a:lnTo>
                  <a:lnTo>
                    <a:pt x="5999010" y="8504413"/>
                  </a:lnTo>
                  <a:lnTo>
                    <a:pt x="6041349" y="8487662"/>
                  </a:lnTo>
                  <a:lnTo>
                    <a:pt x="6083471" y="8470488"/>
                  </a:lnTo>
                  <a:lnTo>
                    <a:pt x="6125375" y="8452892"/>
                  </a:lnTo>
                  <a:lnTo>
                    <a:pt x="6167058" y="8434878"/>
                  </a:lnTo>
                  <a:lnTo>
                    <a:pt x="6208517" y="8416448"/>
                  </a:lnTo>
                  <a:lnTo>
                    <a:pt x="6249750" y="8397605"/>
                  </a:lnTo>
                  <a:lnTo>
                    <a:pt x="6290754" y="8378351"/>
                  </a:lnTo>
                  <a:lnTo>
                    <a:pt x="6331526" y="8358689"/>
                  </a:lnTo>
                  <a:lnTo>
                    <a:pt x="6372064" y="8338621"/>
                  </a:lnTo>
                  <a:lnTo>
                    <a:pt x="6412365" y="8318151"/>
                  </a:lnTo>
                  <a:lnTo>
                    <a:pt x="6452426" y="8297281"/>
                  </a:lnTo>
                  <a:lnTo>
                    <a:pt x="6492245" y="8276013"/>
                  </a:lnTo>
                  <a:lnTo>
                    <a:pt x="6531819" y="8254350"/>
                  </a:lnTo>
                  <a:lnTo>
                    <a:pt x="6571146" y="8232296"/>
                  </a:lnTo>
                  <a:lnTo>
                    <a:pt x="6610223" y="8209851"/>
                  </a:lnTo>
                  <a:lnTo>
                    <a:pt x="6649046" y="8187020"/>
                  </a:lnTo>
                  <a:lnTo>
                    <a:pt x="6687615" y="8163804"/>
                  </a:lnTo>
                  <a:lnTo>
                    <a:pt x="6725926" y="8140206"/>
                  </a:lnTo>
                  <a:lnTo>
                    <a:pt x="6763976" y="8116230"/>
                  </a:lnTo>
                  <a:lnTo>
                    <a:pt x="6801762" y="8091877"/>
                  </a:lnTo>
                  <a:lnTo>
                    <a:pt x="6839283" y="8067150"/>
                  </a:lnTo>
                  <a:lnTo>
                    <a:pt x="6876535" y="8042052"/>
                  </a:lnTo>
                  <a:lnTo>
                    <a:pt x="6913517" y="8016585"/>
                  </a:lnTo>
                  <a:lnTo>
                    <a:pt x="6950224" y="7990753"/>
                  </a:lnTo>
                  <a:lnTo>
                    <a:pt x="6986655" y="7964557"/>
                  </a:lnTo>
                  <a:lnTo>
                    <a:pt x="7022807" y="7938001"/>
                  </a:lnTo>
                  <a:lnTo>
                    <a:pt x="7058677" y="7911086"/>
                  </a:lnTo>
                  <a:lnTo>
                    <a:pt x="7094263" y="7883817"/>
                  </a:lnTo>
                  <a:lnTo>
                    <a:pt x="7129562" y="7856194"/>
                  </a:lnTo>
                  <a:lnTo>
                    <a:pt x="7164571" y="7828221"/>
                  </a:lnTo>
                  <a:lnTo>
                    <a:pt x="7199289" y="7799901"/>
                  </a:lnTo>
                  <a:lnTo>
                    <a:pt x="7233711" y="7771236"/>
                  </a:lnTo>
                  <a:lnTo>
                    <a:pt x="7267836" y="7742229"/>
                  </a:lnTo>
                  <a:lnTo>
                    <a:pt x="7301661" y="7712882"/>
                  </a:lnTo>
                  <a:lnTo>
                    <a:pt x="7335183" y="7683199"/>
                  </a:lnTo>
                  <a:lnTo>
                    <a:pt x="7368399" y="7653181"/>
                  </a:lnTo>
                  <a:lnTo>
                    <a:pt x="7401308" y="7622831"/>
                  </a:lnTo>
                  <a:lnTo>
                    <a:pt x="7433906" y="7592152"/>
                  </a:lnTo>
                  <a:lnTo>
                    <a:pt x="7466191" y="7561147"/>
                  </a:lnTo>
                  <a:lnTo>
                    <a:pt x="7498159" y="7529818"/>
                  </a:lnTo>
                  <a:lnTo>
                    <a:pt x="7529810" y="7498167"/>
                  </a:lnTo>
                  <a:lnTo>
                    <a:pt x="7561139" y="7466199"/>
                  </a:lnTo>
                  <a:lnTo>
                    <a:pt x="7592144" y="7433914"/>
                  </a:lnTo>
                  <a:lnTo>
                    <a:pt x="7622823" y="7401316"/>
                  </a:lnTo>
                  <a:lnTo>
                    <a:pt x="7653173" y="7368407"/>
                  </a:lnTo>
                  <a:lnTo>
                    <a:pt x="7683191" y="7335191"/>
                  </a:lnTo>
                  <a:lnTo>
                    <a:pt x="7712875" y="7301669"/>
                  </a:lnTo>
                  <a:lnTo>
                    <a:pt x="7742222" y="7267844"/>
                  </a:lnTo>
                  <a:lnTo>
                    <a:pt x="7771229" y="7233720"/>
                  </a:lnTo>
                  <a:lnTo>
                    <a:pt x="7799895" y="7199297"/>
                  </a:lnTo>
                  <a:lnTo>
                    <a:pt x="7828215" y="7164580"/>
                  </a:lnTo>
                  <a:lnTo>
                    <a:pt x="7856188" y="7129571"/>
                  </a:lnTo>
                  <a:lnTo>
                    <a:pt x="7883810" y="7094272"/>
                  </a:lnTo>
                  <a:lnTo>
                    <a:pt x="7911080" y="7058686"/>
                  </a:lnTo>
                  <a:lnTo>
                    <a:pt x="7937995" y="7022816"/>
                  </a:lnTo>
                  <a:lnTo>
                    <a:pt x="7964551" y="6986664"/>
                  </a:lnTo>
                  <a:lnTo>
                    <a:pt x="7990747" y="6950233"/>
                  </a:lnTo>
                  <a:lnTo>
                    <a:pt x="8016580" y="6913526"/>
                  </a:lnTo>
                  <a:lnTo>
                    <a:pt x="8042046" y="6876545"/>
                  </a:lnTo>
                  <a:lnTo>
                    <a:pt x="8067144" y="6839292"/>
                  </a:lnTo>
                  <a:lnTo>
                    <a:pt x="8091871" y="6801772"/>
                  </a:lnTo>
                  <a:lnTo>
                    <a:pt x="8116225" y="6763985"/>
                  </a:lnTo>
                  <a:lnTo>
                    <a:pt x="8140201" y="6725935"/>
                  </a:lnTo>
                  <a:lnTo>
                    <a:pt x="8163799" y="6687624"/>
                  </a:lnTo>
                  <a:lnTo>
                    <a:pt x="8187015" y="6649056"/>
                  </a:lnTo>
                  <a:lnTo>
                    <a:pt x="8209846" y="6610232"/>
                  </a:lnTo>
                  <a:lnTo>
                    <a:pt x="8232291" y="6571155"/>
                  </a:lnTo>
                  <a:lnTo>
                    <a:pt x="8254346" y="6531828"/>
                  </a:lnTo>
                  <a:lnTo>
                    <a:pt x="8276009" y="6492254"/>
                  </a:lnTo>
                  <a:lnTo>
                    <a:pt x="8297277" y="6452435"/>
                  </a:lnTo>
                  <a:lnTo>
                    <a:pt x="8318147" y="6412374"/>
                  </a:lnTo>
                  <a:lnTo>
                    <a:pt x="8338618" y="6372073"/>
                  </a:lnTo>
                  <a:lnTo>
                    <a:pt x="8358685" y="6331535"/>
                  </a:lnTo>
                  <a:lnTo>
                    <a:pt x="8378347" y="6290763"/>
                  </a:lnTo>
                  <a:lnTo>
                    <a:pt x="8397601" y="6249759"/>
                  </a:lnTo>
                  <a:lnTo>
                    <a:pt x="8416445" y="6208526"/>
                  </a:lnTo>
                  <a:lnTo>
                    <a:pt x="8434875" y="6167067"/>
                  </a:lnTo>
                  <a:lnTo>
                    <a:pt x="8452889" y="6125384"/>
                  </a:lnTo>
                  <a:lnTo>
                    <a:pt x="8470485" y="6083480"/>
                  </a:lnTo>
                  <a:lnTo>
                    <a:pt x="8487660" y="6041357"/>
                  </a:lnTo>
                  <a:lnTo>
                    <a:pt x="8504410" y="5999019"/>
                  </a:lnTo>
                  <a:lnTo>
                    <a:pt x="8520735" y="5956467"/>
                  </a:lnTo>
                  <a:lnTo>
                    <a:pt x="8536630" y="5913705"/>
                  </a:lnTo>
                  <a:lnTo>
                    <a:pt x="8552093" y="5870734"/>
                  </a:lnTo>
                  <a:lnTo>
                    <a:pt x="8567123" y="5827558"/>
                  </a:lnTo>
                  <a:lnTo>
                    <a:pt x="8581715" y="5784180"/>
                  </a:lnTo>
                  <a:lnTo>
                    <a:pt x="8595867" y="5740601"/>
                  </a:lnTo>
                  <a:lnTo>
                    <a:pt x="8609578" y="5696825"/>
                  </a:lnTo>
                  <a:lnTo>
                    <a:pt x="8622843" y="5652854"/>
                  </a:lnTo>
                  <a:lnTo>
                    <a:pt x="8635661" y="5608691"/>
                  </a:lnTo>
                  <a:lnTo>
                    <a:pt x="8648029" y="5564339"/>
                  </a:lnTo>
                  <a:lnTo>
                    <a:pt x="8659944" y="5519799"/>
                  </a:lnTo>
                  <a:lnTo>
                    <a:pt x="8671403" y="5475075"/>
                  </a:lnTo>
                  <a:lnTo>
                    <a:pt x="8682405" y="5430170"/>
                  </a:lnTo>
                  <a:lnTo>
                    <a:pt x="8692946" y="5385085"/>
                  </a:lnTo>
                  <a:lnTo>
                    <a:pt x="8703023" y="5339824"/>
                  </a:lnTo>
                  <a:lnTo>
                    <a:pt x="8712635" y="5294390"/>
                  </a:lnTo>
                  <a:lnTo>
                    <a:pt x="8721778" y="5248784"/>
                  </a:lnTo>
                  <a:lnTo>
                    <a:pt x="8730450" y="5203009"/>
                  </a:lnTo>
                  <a:lnTo>
                    <a:pt x="8738648" y="5157069"/>
                  </a:lnTo>
                  <a:lnTo>
                    <a:pt x="8746370" y="5110966"/>
                  </a:lnTo>
                  <a:lnTo>
                    <a:pt x="8753612" y="5064702"/>
                  </a:lnTo>
                  <a:lnTo>
                    <a:pt x="8760373" y="5018280"/>
                  </a:lnTo>
                  <a:lnTo>
                    <a:pt x="8766649" y="4971702"/>
                  </a:lnTo>
                  <a:lnTo>
                    <a:pt x="8772439" y="4924972"/>
                  </a:lnTo>
                  <a:lnTo>
                    <a:pt x="8777739" y="4878092"/>
                  </a:lnTo>
                  <a:lnTo>
                    <a:pt x="8782546" y="4831064"/>
                  </a:lnTo>
                  <a:lnTo>
                    <a:pt x="8786859" y="4783892"/>
                  </a:lnTo>
                  <a:lnTo>
                    <a:pt x="8790674" y="4736577"/>
                  </a:lnTo>
                  <a:lnTo>
                    <a:pt x="8793989" y="4689123"/>
                  </a:lnTo>
                  <a:lnTo>
                    <a:pt x="8796801" y="4641532"/>
                  </a:lnTo>
                  <a:lnTo>
                    <a:pt x="8799108" y="4593806"/>
                  </a:lnTo>
                  <a:lnTo>
                    <a:pt x="8800907" y="4545949"/>
                  </a:lnTo>
                  <a:lnTo>
                    <a:pt x="8802195" y="4497963"/>
                  </a:lnTo>
                  <a:lnTo>
                    <a:pt x="8802970" y="4449850"/>
                  </a:lnTo>
                  <a:lnTo>
                    <a:pt x="8803229" y="4401614"/>
                  </a:lnTo>
                  <a:lnTo>
                    <a:pt x="8802970" y="4353378"/>
                  </a:lnTo>
                  <a:lnTo>
                    <a:pt x="8802195" y="4305266"/>
                  </a:lnTo>
                  <a:lnTo>
                    <a:pt x="8800907" y="4257280"/>
                  </a:lnTo>
                  <a:lnTo>
                    <a:pt x="8799108" y="4209424"/>
                  </a:lnTo>
                  <a:lnTo>
                    <a:pt x="8796801" y="4161699"/>
                  </a:lnTo>
                  <a:lnTo>
                    <a:pt x="8793989" y="4114108"/>
                  </a:lnTo>
                  <a:lnTo>
                    <a:pt x="8790674" y="4066654"/>
                  </a:lnTo>
                  <a:lnTo>
                    <a:pt x="8786859" y="4019340"/>
                  </a:lnTo>
                  <a:lnTo>
                    <a:pt x="8782546" y="3972168"/>
                  </a:lnTo>
                  <a:lnTo>
                    <a:pt x="8777739" y="3925140"/>
                  </a:lnTo>
                  <a:lnTo>
                    <a:pt x="8772439" y="3878260"/>
                  </a:lnTo>
                  <a:lnTo>
                    <a:pt x="8766649" y="3831530"/>
                  </a:lnTo>
                  <a:lnTo>
                    <a:pt x="8760373" y="3784953"/>
                  </a:lnTo>
                  <a:lnTo>
                    <a:pt x="8753612" y="3738532"/>
                  </a:lnTo>
                  <a:lnTo>
                    <a:pt x="8746370" y="3692268"/>
                  </a:lnTo>
                  <a:lnTo>
                    <a:pt x="8738648" y="3646164"/>
                  </a:lnTo>
                  <a:lnTo>
                    <a:pt x="8730450" y="3600225"/>
                  </a:lnTo>
                  <a:lnTo>
                    <a:pt x="8721778" y="3554450"/>
                  </a:lnTo>
                  <a:lnTo>
                    <a:pt x="8712635" y="3508845"/>
                  </a:lnTo>
                  <a:lnTo>
                    <a:pt x="8703023" y="3463410"/>
                  </a:lnTo>
                  <a:lnTo>
                    <a:pt x="8692946" y="3418149"/>
                  </a:lnTo>
                  <a:lnTo>
                    <a:pt x="8682405" y="3373065"/>
                  </a:lnTo>
                  <a:lnTo>
                    <a:pt x="8671403" y="3328160"/>
                  </a:lnTo>
                  <a:lnTo>
                    <a:pt x="8659944" y="3283436"/>
                  </a:lnTo>
                  <a:lnTo>
                    <a:pt x="8648029" y="3238897"/>
                  </a:lnTo>
                  <a:lnTo>
                    <a:pt x="8635661" y="3194544"/>
                  </a:lnTo>
                  <a:lnTo>
                    <a:pt x="8622843" y="3150381"/>
                  </a:lnTo>
                  <a:lnTo>
                    <a:pt x="8609578" y="3106411"/>
                  </a:lnTo>
                  <a:lnTo>
                    <a:pt x="8595867" y="3062635"/>
                  </a:lnTo>
                  <a:lnTo>
                    <a:pt x="8581715" y="3019056"/>
                  </a:lnTo>
                  <a:lnTo>
                    <a:pt x="8567123" y="2975678"/>
                  </a:lnTo>
                  <a:lnTo>
                    <a:pt x="8552093" y="2932502"/>
                  </a:lnTo>
                  <a:lnTo>
                    <a:pt x="8536630" y="2889532"/>
                  </a:lnTo>
                  <a:lnTo>
                    <a:pt x="8520735" y="2846770"/>
                  </a:lnTo>
                  <a:lnTo>
                    <a:pt x="8504410" y="2804218"/>
                  </a:lnTo>
                  <a:lnTo>
                    <a:pt x="8487660" y="2761880"/>
                  </a:lnTo>
                  <a:lnTo>
                    <a:pt x="8470485" y="2719757"/>
                  </a:lnTo>
                  <a:lnTo>
                    <a:pt x="8452889" y="2677853"/>
                  </a:lnTo>
                  <a:lnTo>
                    <a:pt x="8434875" y="2636170"/>
                  </a:lnTo>
                  <a:lnTo>
                    <a:pt x="8416445" y="2594711"/>
                  </a:lnTo>
                  <a:lnTo>
                    <a:pt x="8397601" y="2553478"/>
                  </a:lnTo>
                  <a:lnTo>
                    <a:pt x="8378347" y="2512474"/>
                  </a:lnTo>
                  <a:lnTo>
                    <a:pt x="8358685" y="2471702"/>
                  </a:lnTo>
                  <a:lnTo>
                    <a:pt x="8338618" y="2431165"/>
                  </a:lnTo>
                  <a:lnTo>
                    <a:pt x="8318147" y="2390864"/>
                  </a:lnTo>
                  <a:lnTo>
                    <a:pt x="8297277" y="2350803"/>
                  </a:lnTo>
                  <a:lnTo>
                    <a:pt x="8276009" y="2310983"/>
                  </a:lnTo>
                  <a:lnTo>
                    <a:pt x="8254346" y="2271409"/>
                  </a:lnTo>
                  <a:lnTo>
                    <a:pt x="8232291" y="2232082"/>
                  </a:lnTo>
                  <a:lnTo>
                    <a:pt x="8209846" y="2193006"/>
                  </a:lnTo>
                  <a:lnTo>
                    <a:pt x="8187015" y="2154182"/>
                  </a:lnTo>
                  <a:lnTo>
                    <a:pt x="8163799" y="2115613"/>
                  </a:lnTo>
                  <a:lnTo>
                    <a:pt x="8140201" y="2077303"/>
                  </a:lnTo>
                  <a:lnTo>
                    <a:pt x="8116225" y="2039253"/>
                  </a:lnTo>
                  <a:lnTo>
                    <a:pt x="8091871" y="2001466"/>
                  </a:lnTo>
                  <a:lnTo>
                    <a:pt x="8067144" y="1963945"/>
                  </a:lnTo>
                  <a:lnTo>
                    <a:pt x="8042046" y="1926693"/>
                  </a:lnTo>
                  <a:lnTo>
                    <a:pt x="8016580" y="1889712"/>
                  </a:lnTo>
                  <a:lnTo>
                    <a:pt x="7990747" y="1853004"/>
                  </a:lnTo>
                  <a:lnTo>
                    <a:pt x="7964551" y="1816573"/>
                  </a:lnTo>
                  <a:lnTo>
                    <a:pt x="7937995" y="1780421"/>
                  </a:lnTo>
                  <a:lnTo>
                    <a:pt x="7911080" y="1744551"/>
                  </a:lnTo>
                  <a:lnTo>
                    <a:pt x="7883810" y="1708965"/>
                  </a:lnTo>
                  <a:lnTo>
                    <a:pt x="7856188" y="1673666"/>
                  </a:lnTo>
                  <a:lnTo>
                    <a:pt x="7828215" y="1638657"/>
                  </a:lnTo>
                  <a:lnTo>
                    <a:pt x="7799895" y="1603940"/>
                  </a:lnTo>
                  <a:lnTo>
                    <a:pt x="7771229" y="1569517"/>
                  </a:lnTo>
                  <a:lnTo>
                    <a:pt x="7742222" y="1535393"/>
                  </a:lnTo>
                  <a:lnTo>
                    <a:pt x="7712875" y="1501568"/>
                  </a:lnTo>
                  <a:lnTo>
                    <a:pt x="7683191" y="1468046"/>
                  </a:lnTo>
                  <a:lnTo>
                    <a:pt x="7653173" y="1434829"/>
                  </a:lnTo>
                  <a:lnTo>
                    <a:pt x="7622823" y="1401920"/>
                  </a:lnTo>
                  <a:lnTo>
                    <a:pt x="7592144" y="1369322"/>
                  </a:lnTo>
                  <a:lnTo>
                    <a:pt x="7561139" y="1337038"/>
                  </a:lnTo>
                  <a:lnTo>
                    <a:pt x="7529810" y="1305069"/>
                  </a:lnTo>
                  <a:lnTo>
                    <a:pt x="7498159" y="1273419"/>
                  </a:lnTo>
                  <a:lnTo>
                    <a:pt x="7466191" y="1242089"/>
                  </a:lnTo>
                  <a:lnTo>
                    <a:pt x="7433906" y="1211084"/>
                  </a:lnTo>
                  <a:lnTo>
                    <a:pt x="7401308" y="1180405"/>
                  </a:lnTo>
                  <a:lnTo>
                    <a:pt x="7368399" y="1150055"/>
                  </a:lnTo>
                  <a:lnTo>
                    <a:pt x="7335183" y="1120037"/>
                  </a:lnTo>
                  <a:lnTo>
                    <a:pt x="7301661" y="1090353"/>
                  </a:lnTo>
                  <a:lnTo>
                    <a:pt x="7267836" y="1061006"/>
                  </a:lnTo>
                  <a:lnTo>
                    <a:pt x="7233711" y="1031999"/>
                  </a:lnTo>
                  <a:lnTo>
                    <a:pt x="7199289" y="1003334"/>
                  </a:lnTo>
                  <a:lnTo>
                    <a:pt x="7164571" y="975014"/>
                  </a:lnTo>
                  <a:lnTo>
                    <a:pt x="7129562" y="947041"/>
                  </a:lnTo>
                  <a:lnTo>
                    <a:pt x="7094263" y="919418"/>
                  </a:lnTo>
                  <a:lnTo>
                    <a:pt x="7058677" y="892148"/>
                  </a:lnTo>
                  <a:lnTo>
                    <a:pt x="7022807" y="865234"/>
                  </a:lnTo>
                  <a:lnTo>
                    <a:pt x="6986655" y="838677"/>
                  </a:lnTo>
                  <a:lnTo>
                    <a:pt x="6950224" y="812481"/>
                  </a:lnTo>
                  <a:lnTo>
                    <a:pt x="6913517" y="786649"/>
                  </a:lnTo>
                  <a:lnTo>
                    <a:pt x="6876535" y="761182"/>
                  </a:lnTo>
                  <a:lnTo>
                    <a:pt x="6839283" y="736084"/>
                  </a:lnTo>
                  <a:lnTo>
                    <a:pt x="6801762" y="711357"/>
                  </a:lnTo>
                  <a:lnTo>
                    <a:pt x="6763976" y="687004"/>
                  </a:lnTo>
                  <a:lnTo>
                    <a:pt x="6725926" y="663027"/>
                  </a:lnTo>
                  <a:lnTo>
                    <a:pt x="6687615" y="639429"/>
                  </a:lnTo>
                  <a:lnTo>
                    <a:pt x="6649046" y="616214"/>
                  </a:lnTo>
                  <a:lnTo>
                    <a:pt x="6610223" y="593382"/>
                  </a:lnTo>
                  <a:lnTo>
                    <a:pt x="6571146" y="570937"/>
                  </a:lnTo>
                  <a:lnTo>
                    <a:pt x="6531819" y="548882"/>
                  </a:lnTo>
                  <a:lnTo>
                    <a:pt x="6492245" y="527219"/>
                  </a:lnTo>
                  <a:lnTo>
                    <a:pt x="6452426" y="505951"/>
                  </a:lnTo>
                  <a:lnTo>
                    <a:pt x="6412365" y="485081"/>
                  </a:lnTo>
                  <a:lnTo>
                    <a:pt x="6372064" y="464611"/>
                  </a:lnTo>
                  <a:lnTo>
                    <a:pt x="6331526" y="444543"/>
                  </a:lnTo>
                  <a:lnTo>
                    <a:pt x="6290754" y="424881"/>
                  </a:lnTo>
                  <a:lnTo>
                    <a:pt x="6249750" y="405627"/>
                  </a:lnTo>
                  <a:lnTo>
                    <a:pt x="6208517" y="386783"/>
                  </a:lnTo>
                  <a:lnTo>
                    <a:pt x="6167058" y="368353"/>
                  </a:lnTo>
                  <a:lnTo>
                    <a:pt x="6125375" y="350339"/>
                  </a:lnTo>
                  <a:lnTo>
                    <a:pt x="6083471" y="332743"/>
                  </a:lnTo>
                  <a:lnTo>
                    <a:pt x="6041349" y="315569"/>
                  </a:lnTo>
                  <a:lnTo>
                    <a:pt x="5999010" y="298818"/>
                  </a:lnTo>
                  <a:lnTo>
                    <a:pt x="5956459" y="282494"/>
                  </a:lnTo>
                  <a:lnTo>
                    <a:pt x="5913696" y="266598"/>
                  </a:lnTo>
                  <a:lnTo>
                    <a:pt x="5870726" y="251135"/>
                  </a:lnTo>
                  <a:lnTo>
                    <a:pt x="5827550" y="236106"/>
                  </a:lnTo>
                  <a:lnTo>
                    <a:pt x="5784172" y="221514"/>
                  </a:lnTo>
                  <a:lnTo>
                    <a:pt x="5740593" y="207361"/>
                  </a:lnTo>
                  <a:lnTo>
                    <a:pt x="5696818" y="193651"/>
                  </a:lnTo>
                  <a:lnTo>
                    <a:pt x="5652847" y="180385"/>
                  </a:lnTo>
                  <a:lnTo>
                    <a:pt x="5608684" y="167567"/>
                  </a:lnTo>
                  <a:lnTo>
                    <a:pt x="5564332" y="155200"/>
                  </a:lnTo>
                  <a:lnTo>
                    <a:pt x="5519792" y="143285"/>
                  </a:lnTo>
                  <a:lnTo>
                    <a:pt x="5475069" y="131825"/>
                  </a:lnTo>
                  <a:lnTo>
                    <a:pt x="5430163" y="120824"/>
                  </a:lnTo>
                  <a:lnTo>
                    <a:pt x="5385079" y="110283"/>
                  </a:lnTo>
                  <a:lnTo>
                    <a:pt x="5339818" y="100205"/>
                  </a:lnTo>
                  <a:lnTo>
                    <a:pt x="5294384" y="90593"/>
                  </a:lnTo>
                  <a:lnTo>
                    <a:pt x="5248778" y="81450"/>
                  </a:lnTo>
                  <a:lnTo>
                    <a:pt x="5203004" y="72778"/>
                  </a:lnTo>
                  <a:lnTo>
                    <a:pt x="5157064" y="64580"/>
                  </a:lnTo>
                  <a:lnTo>
                    <a:pt x="5110961" y="56859"/>
                  </a:lnTo>
                  <a:lnTo>
                    <a:pt x="5064697" y="49616"/>
                  </a:lnTo>
                  <a:lnTo>
                    <a:pt x="5018275" y="42855"/>
                  </a:lnTo>
                  <a:lnTo>
                    <a:pt x="4971698" y="36579"/>
                  </a:lnTo>
                  <a:lnTo>
                    <a:pt x="4924968" y="30789"/>
                  </a:lnTo>
                  <a:lnTo>
                    <a:pt x="4878088" y="25490"/>
                  </a:lnTo>
                  <a:lnTo>
                    <a:pt x="4831061" y="20682"/>
                  </a:lnTo>
                  <a:lnTo>
                    <a:pt x="4783889" y="16369"/>
                  </a:lnTo>
                  <a:lnTo>
                    <a:pt x="4736574" y="12554"/>
                  </a:lnTo>
                  <a:lnTo>
                    <a:pt x="4689120" y="9239"/>
                  </a:lnTo>
                  <a:lnTo>
                    <a:pt x="4641530" y="6427"/>
                  </a:lnTo>
                  <a:lnTo>
                    <a:pt x="4593805" y="4120"/>
                  </a:lnTo>
                  <a:lnTo>
                    <a:pt x="4545948" y="2321"/>
                  </a:lnTo>
                  <a:lnTo>
                    <a:pt x="4497962" y="1033"/>
                  </a:lnTo>
                  <a:lnTo>
                    <a:pt x="4449850" y="258"/>
                  </a:lnTo>
                  <a:lnTo>
                    <a:pt x="4401614" y="0"/>
                  </a:lnTo>
                  <a:close/>
                </a:path>
              </a:pathLst>
            </a:custGeom>
            <a:solidFill>
              <a:srgbClr val="EDF5F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5D52BA88-C0FA-1669-F001-3DB87C27E641}"/>
                </a:ext>
              </a:extLst>
            </p:cNvPr>
            <p:cNvSpPr/>
            <p:nvPr/>
          </p:nvSpPr>
          <p:spPr>
            <a:xfrm>
              <a:off x="6439921" y="3373222"/>
              <a:ext cx="7795259" cy="3423920"/>
            </a:xfrm>
            <a:custGeom>
              <a:avLst/>
              <a:gdLst/>
              <a:ahLst/>
              <a:cxnLst/>
              <a:rect l="l" t="t" r="r" b="b"/>
              <a:pathLst>
                <a:path w="7795259" h="3423920">
                  <a:moveTo>
                    <a:pt x="7794757" y="0"/>
                  </a:moveTo>
                  <a:lnTo>
                    <a:pt x="0" y="1755705"/>
                  </a:lnTo>
                  <a:lnTo>
                    <a:pt x="7794757" y="3423780"/>
                  </a:lnTo>
                  <a:lnTo>
                    <a:pt x="7794757" y="0"/>
                  </a:lnTo>
                  <a:close/>
                </a:path>
              </a:pathLst>
            </a:custGeom>
            <a:solidFill>
              <a:srgbClr val="E36C66">
                <a:alpha val="33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421304" y="7296846"/>
            <a:ext cx="1195070" cy="461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-635" defTabSz="914400" eaLnBrk="1" fontAlgn="auto" latinLnBrk="0" hangingPunct="1">
              <a:lnSpc>
                <a:spcPts val="165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roblematisk skolfrånvaro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5403" y="2574136"/>
            <a:ext cx="106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Utanförskap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01434" y="3226941"/>
            <a:ext cx="12617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Fysisk</a:t>
            </a:r>
            <a:r>
              <a:rPr kumimoji="0" sz="1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0638" y="6653740"/>
            <a:ext cx="1771650" cy="12585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Psykolog</a:t>
            </a:r>
            <a:r>
              <a:rPr kumimoji="0" sz="165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på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BUP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227329" lvl="0" indent="0" defTabSz="914400" eaLnBrk="1" fontAlgn="auto" latinLnBrk="0" hangingPunct="1">
              <a:lnSpc>
                <a:spcPct val="11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Insats: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Samtal, </a:t>
            </a:r>
            <a:r>
              <a:rPr kumimoji="0" sz="16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utskrivningen</a:t>
            </a:r>
            <a:r>
              <a:rPr kumimoji="0" sz="165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 </a:t>
            </a:r>
            <a:r>
              <a:rPr kumimoji="0" sz="16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antideppresiva.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75080" y="10144052"/>
            <a:ext cx="116268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Klara,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4826" y="4792958"/>
            <a:ext cx="1393190" cy="7194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lvl="0" indent="15875" algn="just" defTabSz="914400" eaLnBrk="1" fontAlgn="auto" latinLnBrk="0" hangingPunct="1">
              <a:lnSpc>
                <a:spcPct val="1022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Psykisk</a:t>
            </a:r>
            <a:r>
              <a:rPr kumimoji="0" sz="1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”Jag</a:t>
            </a:r>
            <a:r>
              <a:rPr kumimoji="0" sz="14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känner</a:t>
            </a:r>
            <a:r>
              <a:rPr kumimoji="0" sz="145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mig </a:t>
            </a:r>
            <a:r>
              <a:rPr kumimoji="0" sz="14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ofta</a:t>
            </a:r>
            <a:r>
              <a:rPr kumimoji="0" sz="145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ledsen”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21" descr="A black background with a brown head and a black object&#10;&#10;Description automatically generated">
            <a:extLst>
              <a:ext uri="{FF2B5EF4-FFF2-40B4-BE49-F238E27FC236}">
                <a16:creationId xmlns:a16="http://schemas.microsoft.com/office/drawing/2014/main" id="{1B471C53-D326-9757-35A2-590163EBD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37" y="2835275"/>
            <a:ext cx="5278274" cy="5278274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F68771AC-F221-CF26-CC40-54779AF262CB}"/>
              </a:ext>
            </a:extLst>
          </p:cNvPr>
          <p:cNvSpPr/>
          <p:nvPr/>
        </p:nvSpPr>
        <p:spPr>
          <a:xfrm>
            <a:off x="8888553" y="4869266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8593A60-FC47-97C0-089B-16B464EB47FC}"/>
              </a:ext>
            </a:extLst>
          </p:cNvPr>
          <p:cNvSpPr/>
          <p:nvPr/>
        </p:nvSpPr>
        <p:spPr>
          <a:xfrm>
            <a:off x="8171101" y="3040466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0228877-A9B0-DAAA-7D8B-05B402ACB349}"/>
              </a:ext>
            </a:extLst>
          </p:cNvPr>
          <p:cNvSpPr/>
          <p:nvPr/>
        </p:nvSpPr>
        <p:spPr>
          <a:xfrm>
            <a:off x="10984639" y="2323014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55C455C2-B8F6-6A7A-0FF7-F0C91FBBE96C}"/>
              </a:ext>
            </a:extLst>
          </p:cNvPr>
          <p:cNvSpPr/>
          <p:nvPr/>
        </p:nvSpPr>
        <p:spPr>
          <a:xfrm>
            <a:off x="8972959" y="7232638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A cartoon of a person with a ponytail&#10;&#10;Description automatically generated">
            <a:extLst>
              <a:ext uri="{FF2B5EF4-FFF2-40B4-BE49-F238E27FC236}">
                <a16:creationId xmlns:a16="http://schemas.microsoft.com/office/drawing/2014/main" id="{45D2FA66-AC17-8C98-E45E-AD06B6D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r="16649"/>
          <a:stretch/>
        </p:blipFill>
        <p:spPr>
          <a:xfrm>
            <a:off x="8892000" y="1570105"/>
            <a:ext cx="7596000" cy="108938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DD95467B-E27F-5854-BAD3-9161CBBDA3DF}"/>
              </a:ext>
            </a:extLst>
          </p:cNvPr>
          <p:cNvSpPr/>
          <p:nvPr/>
        </p:nvSpPr>
        <p:spPr>
          <a:xfrm>
            <a:off x="5643716" y="1080396"/>
            <a:ext cx="8655601" cy="8655601"/>
          </a:xfrm>
          <a:prstGeom prst="ellipse">
            <a:avLst/>
          </a:prstGeom>
          <a:solidFill>
            <a:srgbClr val="FCE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7207" y="6278931"/>
            <a:ext cx="1195070" cy="461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-635" defTabSz="914400" eaLnBrk="1" fontAlgn="auto" latinLnBrk="0" hangingPunct="1">
              <a:lnSpc>
                <a:spcPts val="165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roblematisk skolfrånvaro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4496" y="3757418"/>
            <a:ext cx="12617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Fysisk</a:t>
            </a:r>
            <a:r>
              <a:rPr kumimoji="0" sz="1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7843" y="2791540"/>
            <a:ext cx="106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Utanförskap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68664" y="6091761"/>
            <a:ext cx="137731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Psykisk</a:t>
            </a:r>
            <a:r>
              <a:rPr kumimoji="0" sz="1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2412" y="7780694"/>
            <a:ext cx="1323975" cy="461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65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Måluppfyllelse </a:t>
            </a: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5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skolan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2387" y="4678003"/>
            <a:ext cx="1240790" cy="461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65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God</a:t>
            </a:r>
            <a:r>
              <a:rPr kumimoji="0" sz="1450" b="1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relation </a:t>
            </a:r>
            <a:r>
              <a:rPr kumimoji="0" sz="1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</a:t>
            </a:r>
            <a:r>
              <a:rPr kumimoji="0" sz="1450" b="1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föräldrar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28762" y="4738355"/>
            <a:ext cx="1335405" cy="461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65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Fritids- sysselsättning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8760" y="3132029"/>
            <a:ext cx="177165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Psykolog</a:t>
            </a:r>
            <a:r>
              <a:rPr kumimoji="0" sz="165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på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BUP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3010" y="6535445"/>
            <a:ext cx="91630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Pedagog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54302" y="8924561"/>
            <a:ext cx="74041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Vården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0908" y="10090657"/>
            <a:ext cx="86868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Förälder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254658" y="4205150"/>
            <a:ext cx="116268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Klara,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3217" y="10081169"/>
            <a:ext cx="317754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Klaras</a:t>
            </a:r>
            <a:r>
              <a:rPr kumimoji="0" sz="165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risk-</a:t>
            </a:r>
            <a:r>
              <a:rPr kumimoji="0" sz="165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skyddsfaktorer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521012B-9C42-4E5B-E606-6298B801D422}"/>
              </a:ext>
            </a:extLst>
          </p:cNvPr>
          <p:cNvSpPr/>
          <p:nvPr/>
        </p:nvSpPr>
        <p:spPr>
          <a:xfrm>
            <a:off x="7925415" y="2617304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D023B4CB-2AE8-1B85-C20E-0FF20B0BCEB4}"/>
              </a:ext>
            </a:extLst>
          </p:cNvPr>
          <p:cNvSpPr/>
          <p:nvPr/>
        </p:nvSpPr>
        <p:spPr>
          <a:xfrm>
            <a:off x="10316923" y="3642236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80E82BF4-3B76-E177-29D5-3FAEFBF4E286}"/>
              </a:ext>
            </a:extLst>
          </p:cNvPr>
          <p:cNvSpPr/>
          <p:nvPr/>
        </p:nvSpPr>
        <p:spPr>
          <a:xfrm>
            <a:off x="6771335" y="6278931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D7B1E72F-B79F-B6B6-062A-DAA3944AD0DC}"/>
              </a:ext>
            </a:extLst>
          </p:cNvPr>
          <p:cNvSpPr/>
          <p:nvPr/>
        </p:nvSpPr>
        <p:spPr>
          <a:xfrm>
            <a:off x="10157629" y="5933849"/>
            <a:ext cx="381000" cy="514725"/>
          </a:xfrm>
          <a:prstGeom prst="triangle">
            <a:avLst/>
          </a:prstGeom>
          <a:solidFill>
            <a:srgbClr val="E36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C4AB48-4A26-D774-699F-E72C3D4519B0}"/>
              </a:ext>
            </a:extLst>
          </p:cNvPr>
          <p:cNvSpPr/>
          <p:nvPr/>
        </p:nvSpPr>
        <p:spPr>
          <a:xfrm>
            <a:off x="7243514" y="4738355"/>
            <a:ext cx="292064" cy="292064"/>
          </a:xfrm>
          <a:prstGeom prst="ellipse">
            <a:avLst/>
          </a:prstGeom>
          <a:solidFill>
            <a:srgbClr val="00A7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977C38-16FE-70B5-C647-D39B2692F682}"/>
              </a:ext>
            </a:extLst>
          </p:cNvPr>
          <p:cNvSpPr/>
          <p:nvPr/>
        </p:nvSpPr>
        <p:spPr>
          <a:xfrm>
            <a:off x="11993314" y="4852655"/>
            <a:ext cx="292064" cy="292064"/>
          </a:xfrm>
          <a:prstGeom prst="ellipse">
            <a:avLst/>
          </a:prstGeom>
          <a:solidFill>
            <a:srgbClr val="00A7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106990-2885-9270-FC6C-8DD22D6523C8}"/>
              </a:ext>
            </a:extLst>
          </p:cNvPr>
          <p:cNvSpPr/>
          <p:nvPr/>
        </p:nvSpPr>
        <p:spPr>
          <a:xfrm>
            <a:off x="9885114" y="7900655"/>
            <a:ext cx="292064" cy="292064"/>
          </a:xfrm>
          <a:prstGeom prst="ellipse">
            <a:avLst/>
          </a:prstGeom>
          <a:solidFill>
            <a:srgbClr val="00A7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6" descr="A black background with a brown head and a black object&#10;&#10;Description automatically generated">
            <a:extLst>
              <a:ext uri="{FF2B5EF4-FFF2-40B4-BE49-F238E27FC236}">
                <a16:creationId xmlns:a16="http://schemas.microsoft.com/office/drawing/2014/main" id="{B35622F1-1041-A37D-9616-49BFEFAE2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5" y="-794359"/>
            <a:ext cx="5278274" cy="5278274"/>
          </a:xfrm>
          <a:prstGeom prst="rect">
            <a:avLst/>
          </a:prstGeom>
        </p:spPr>
      </p:pic>
      <p:pic>
        <p:nvPicPr>
          <p:cNvPr id="38" name="Picture 37" descr="A profile of a person with a yellow haircut&#10;&#10;Description automatically generated">
            <a:extLst>
              <a:ext uri="{FF2B5EF4-FFF2-40B4-BE49-F238E27FC236}">
                <a16:creationId xmlns:a16="http://schemas.microsoft.com/office/drawing/2014/main" id="{B977F478-BBC5-9230-B9E1-AF91F3D7D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07" y="2411663"/>
            <a:ext cx="5830676" cy="5830676"/>
          </a:xfrm>
          <a:prstGeom prst="rect">
            <a:avLst/>
          </a:prstGeom>
        </p:spPr>
      </p:pic>
      <p:pic>
        <p:nvPicPr>
          <p:cNvPr id="40" name="Picture 39" descr="A profile of a person&#10;&#10;Description automatically generated">
            <a:extLst>
              <a:ext uri="{FF2B5EF4-FFF2-40B4-BE49-F238E27FC236}">
                <a16:creationId xmlns:a16="http://schemas.microsoft.com/office/drawing/2014/main" id="{01692E89-D32C-2584-7B6F-C8AF904CC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44" y="5654675"/>
            <a:ext cx="6113802" cy="6113802"/>
          </a:xfrm>
          <a:prstGeom prst="rect">
            <a:avLst/>
          </a:prstGeom>
        </p:spPr>
      </p:pic>
      <p:pic>
        <p:nvPicPr>
          <p:cNvPr id="41" name="Picture 40" descr="A profile of a person with a black background&#10;&#10;Description automatically generated">
            <a:extLst>
              <a:ext uri="{FF2B5EF4-FFF2-40B4-BE49-F238E27FC236}">
                <a16:creationId xmlns:a16="http://schemas.microsoft.com/office/drawing/2014/main" id="{538525D3-53A2-80D0-D2AF-79476A5FB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58019" y="4852655"/>
            <a:ext cx="5986876" cy="5986876"/>
          </a:xfrm>
          <a:prstGeom prst="rect">
            <a:avLst/>
          </a:prstGeom>
        </p:spPr>
      </p:pic>
      <p:pic>
        <p:nvPicPr>
          <p:cNvPr id="43" name="Picture 42" descr="A cartoon of a person's face&#10;&#10;Description automatically generated">
            <a:extLst>
              <a:ext uri="{FF2B5EF4-FFF2-40B4-BE49-F238E27FC236}">
                <a16:creationId xmlns:a16="http://schemas.microsoft.com/office/drawing/2014/main" id="{7C58FA48-737E-3837-50A8-FD1E3DF10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6520" y="-239597"/>
            <a:ext cx="6664505" cy="6664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Identifiera</a:t>
            </a:r>
            <a:r>
              <a:rPr spc="-215" dirty="0"/>
              <a:t> </a:t>
            </a:r>
            <a:r>
              <a:rPr spc="-10" dirty="0"/>
              <a:t>stjärnbilden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985">
              <a:lnSpc>
                <a:spcPct val="109200"/>
              </a:lnSpc>
              <a:spcBef>
                <a:spcPts val="95"/>
              </a:spcBef>
            </a:pPr>
            <a:r>
              <a:rPr dirty="0"/>
              <a:t>Genom</a:t>
            </a:r>
            <a:r>
              <a:rPr spc="-10" dirty="0"/>
              <a:t> </a:t>
            </a:r>
            <a:r>
              <a:rPr dirty="0"/>
              <a:t>att</a:t>
            </a:r>
            <a:r>
              <a:rPr spc="5" dirty="0"/>
              <a:t> </a:t>
            </a:r>
            <a:r>
              <a:rPr dirty="0"/>
              <a:t>zooma</a:t>
            </a:r>
            <a:r>
              <a:rPr spc="-10" dirty="0"/>
              <a:t> </a:t>
            </a:r>
            <a:r>
              <a:rPr dirty="0"/>
              <a:t>ut</a:t>
            </a:r>
            <a:r>
              <a:rPr spc="5" dirty="0"/>
              <a:t> </a:t>
            </a:r>
            <a:r>
              <a:rPr dirty="0"/>
              <a:t>och</a:t>
            </a:r>
            <a:r>
              <a:rPr spc="-5" dirty="0"/>
              <a:t> </a:t>
            </a:r>
            <a:r>
              <a:rPr dirty="0"/>
              <a:t>ta</a:t>
            </a:r>
            <a:r>
              <a:rPr spc="-5" dirty="0"/>
              <a:t> </a:t>
            </a:r>
            <a:r>
              <a:rPr dirty="0"/>
              <a:t>ett</a:t>
            </a:r>
            <a:r>
              <a:rPr spc="5" dirty="0"/>
              <a:t> </a:t>
            </a:r>
            <a:r>
              <a:rPr dirty="0"/>
              <a:t>mer holistisk perspektiv</a:t>
            </a:r>
            <a:r>
              <a:rPr spc="5" dirty="0"/>
              <a:t> </a:t>
            </a:r>
            <a:r>
              <a:rPr dirty="0"/>
              <a:t>tittar</a:t>
            </a:r>
            <a:r>
              <a:rPr spc="-5" dirty="0"/>
              <a:t> </a:t>
            </a:r>
            <a:r>
              <a:rPr dirty="0"/>
              <a:t>man </a:t>
            </a:r>
            <a:r>
              <a:rPr spc="-25" dirty="0"/>
              <a:t>på </a:t>
            </a:r>
            <a:r>
              <a:rPr dirty="0"/>
              <a:t>alla</a:t>
            </a:r>
            <a:r>
              <a:rPr spc="-10" dirty="0"/>
              <a:t> </a:t>
            </a:r>
            <a:r>
              <a:rPr dirty="0"/>
              <a:t>faktorer</a:t>
            </a:r>
            <a:r>
              <a:rPr spc="-5" dirty="0"/>
              <a:t> </a:t>
            </a:r>
            <a:r>
              <a:rPr dirty="0"/>
              <a:t>och</a:t>
            </a:r>
            <a:r>
              <a:rPr spc="-10" dirty="0"/>
              <a:t> </a:t>
            </a:r>
            <a:r>
              <a:rPr dirty="0"/>
              <a:t>identifierar samtliga</a:t>
            </a:r>
            <a:r>
              <a:rPr spc="-10" dirty="0"/>
              <a:t> </a:t>
            </a:r>
            <a:r>
              <a:rPr dirty="0"/>
              <a:t>av</a:t>
            </a:r>
            <a:r>
              <a:rPr spc="-5" dirty="0"/>
              <a:t> </a:t>
            </a:r>
            <a:r>
              <a:rPr dirty="0"/>
              <a:t>personens </a:t>
            </a:r>
            <a:r>
              <a:rPr spc="-10" dirty="0"/>
              <a:t>riskbeteenden.</a:t>
            </a:r>
          </a:p>
          <a:p>
            <a:pPr marL="12700" marR="5080">
              <a:lnSpc>
                <a:spcPct val="109200"/>
              </a:lnSpc>
            </a:pPr>
            <a:r>
              <a:rPr dirty="0"/>
              <a:t>På</a:t>
            </a:r>
            <a:r>
              <a:rPr spc="-5" dirty="0"/>
              <a:t> </a:t>
            </a:r>
            <a:r>
              <a:rPr dirty="0"/>
              <a:t>så</a:t>
            </a:r>
            <a:r>
              <a:rPr spc="-5" dirty="0"/>
              <a:t> </a:t>
            </a:r>
            <a:r>
              <a:rPr dirty="0"/>
              <a:t>sätt</a:t>
            </a:r>
            <a:r>
              <a:rPr spc="5" dirty="0"/>
              <a:t> </a:t>
            </a:r>
            <a:r>
              <a:rPr dirty="0"/>
              <a:t>identifierar</a:t>
            </a:r>
            <a:r>
              <a:rPr spc="-5" dirty="0"/>
              <a:t> </a:t>
            </a:r>
            <a:r>
              <a:rPr dirty="0"/>
              <a:t>man</a:t>
            </a:r>
            <a:r>
              <a:rPr spc="-5" dirty="0"/>
              <a:t> </a:t>
            </a:r>
            <a:r>
              <a:rPr dirty="0"/>
              <a:t>en persons stjärnbild. Här</a:t>
            </a:r>
            <a:r>
              <a:rPr spc="5" dirty="0"/>
              <a:t> </a:t>
            </a:r>
            <a:r>
              <a:rPr dirty="0"/>
              <a:t>kan</a:t>
            </a:r>
            <a:r>
              <a:rPr spc="-10" dirty="0"/>
              <a:t> </a:t>
            </a:r>
            <a:r>
              <a:rPr dirty="0"/>
              <a:t>man </a:t>
            </a:r>
            <a:r>
              <a:rPr spc="-20" dirty="0"/>
              <a:t>även </a:t>
            </a:r>
            <a:r>
              <a:rPr dirty="0"/>
              <a:t>identifiera</a:t>
            </a:r>
            <a:r>
              <a:rPr spc="-10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persons</a:t>
            </a:r>
            <a:r>
              <a:rPr spc="-5" dirty="0"/>
              <a:t> </a:t>
            </a:r>
            <a:r>
              <a:rPr dirty="0"/>
              <a:t>skyddsfaktorer</a:t>
            </a:r>
            <a:r>
              <a:rPr spc="-5" dirty="0"/>
              <a:t> </a:t>
            </a:r>
            <a:r>
              <a:rPr dirty="0"/>
              <a:t>att</a:t>
            </a:r>
            <a:r>
              <a:rPr spc="-10" dirty="0"/>
              <a:t> </a:t>
            </a:r>
            <a:r>
              <a:rPr dirty="0"/>
              <a:t>ta</a:t>
            </a:r>
            <a:r>
              <a:rPr spc="-5" dirty="0"/>
              <a:t> </a:t>
            </a:r>
            <a:r>
              <a:rPr dirty="0"/>
              <a:t>hjälp</a:t>
            </a:r>
            <a:r>
              <a:rPr spc="-10" dirty="0"/>
              <a:t> </a:t>
            </a:r>
            <a:r>
              <a:rPr dirty="0"/>
              <a:t>av</a:t>
            </a:r>
            <a:r>
              <a:rPr spc="-5" dirty="0"/>
              <a:t> </a:t>
            </a:r>
            <a:r>
              <a:rPr dirty="0"/>
              <a:t>vid</a:t>
            </a:r>
            <a:r>
              <a:rPr spc="-10" dirty="0"/>
              <a:t> rehabilitering.</a:t>
            </a: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pc="-10" dirty="0"/>
          </a:p>
          <a:p>
            <a:pPr marL="12700" marR="681990">
              <a:lnSpc>
                <a:spcPct val="109200"/>
              </a:lnSpc>
              <a:spcBef>
                <a:spcPts val="5"/>
              </a:spcBef>
            </a:pPr>
            <a:r>
              <a:rPr dirty="0"/>
              <a:t>Ett</a:t>
            </a:r>
            <a:r>
              <a:rPr spc="-15" dirty="0"/>
              <a:t> </a:t>
            </a:r>
            <a:r>
              <a:rPr dirty="0"/>
              <a:t>sätt</a:t>
            </a:r>
            <a:r>
              <a:rPr spc="-10" dirty="0"/>
              <a:t> </a:t>
            </a:r>
            <a:r>
              <a:rPr dirty="0"/>
              <a:t>att</a:t>
            </a:r>
            <a:r>
              <a:rPr spc="-10" dirty="0"/>
              <a:t> </a:t>
            </a:r>
            <a:r>
              <a:rPr dirty="0"/>
              <a:t>göra</a:t>
            </a:r>
            <a:r>
              <a:rPr spc="-15" dirty="0"/>
              <a:t> </a:t>
            </a:r>
            <a:r>
              <a:rPr dirty="0"/>
              <a:t>behandlingen</a:t>
            </a:r>
            <a:r>
              <a:rPr spc="-15" dirty="0"/>
              <a:t> </a:t>
            </a:r>
            <a:r>
              <a:rPr dirty="0"/>
              <a:t>mer</a:t>
            </a:r>
            <a:r>
              <a:rPr spc="-15" dirty="0"/>
              <a:t> </a:t>
            </a:r>
            <a:r>
              <a:rPr dirty="0"/>
              <a:t>effektiv</a:t>
            </a:r>
            <a:r>
              <a:rPr spc="-10" dirty="0"/>
              <a:t> </a:t>
            </a:r>
            <a:r>
              <a:rPr dirty="0"/>
              <a:t>och</a:t>
            </a:r>
            <a:r>
              <a:rPr spc="-15" dirty="0"/>
              <a:t> </a:t>
            </a:r>
            <a:r>
              <a:rPr dirty="0"/>
              <a:t>billigare</a:t>
            </a:r>
            <a:r>
              <a:rPr spc="-15" dirty="0"/>
              <a:t> </a:t>
            </a:r>
            <a:r>
              <a:rPr dirty="0"/>
              <a:t>för</a:t>
            </a:r>
            <a:r>
              <a:rPr spc="-10" dirty="0"/>
              <a:t> </a:t>
            </a:r>
            <a:r>
              <a:rPr spc="-20" dirty="0"/>
              <a:t>både </a:t>
            </a:r>
            <a:r>
              <a:rPr dirty="0"/>
              <a:t>individ</a:t>
            </a:r>
            <a:r>
              <a:rPr spc="-30" dirty="0"/>
              <a:t> </a:t>
            </a:r>
            <a:r>
              <a:rPr dirty="0"/>
              <a:t>och</a:t>
            </a:r>
            <a:r>
              <a:rPr spc="-20" dirty="0"/>
              <a:t> </a:t>
            </a:r>
            <a:r>
              <a:rPr spc="-10" dirty="0"/>
              <a:t>samhälle.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298736" y="2808712"/>
            <a:ext cx="4737100" cy="3996054"/>
            <a:chOff x="12298736" y="2808712"/>
            <a:chExt cx="4737100" cy="3996054"/>
          </a:xfrm>
        </p:grpSpPr>
        <p:sp>
          <p:nvSpPr>
            <p:cNvPr id="5" name="object 5"/>
            <p:cNvSpPr/>
            <p:nvPr/>
          </p:nvSpPr>
          <p:spPr>
            <a:xfrm>
              <a:off x="12492069" y="3048689"/>
              <a:ext cx="4353560" cy="3596640"/>
            </a:xfrm>
            <a:custGeom>
              <a:avLst/>
              <a:gdLst/>
              <a:ahLst/>
              <a:cxnLst/>
              <a:rect l="l" t="t" r="r" b="b"/>
              <a:pathLst>
                <a:path w="4353559" h="3596640">
                  <a:moveTo>
                    <a:pt x="4268142" y="3020023"/>
                  </a:moveTo>
                  <a:lnTo>
                    <a:pt x="750888" y="3596414"/>
                  </a:lnTo>
                  <a:lnTo>
                    <a:pt x="0" y="0"/>
                  </a:lnTo>
                  <a:lnTo>
                    <a:pt x="4353123" y="978053"/>
                  </a:lnTo>
                  <a:lnTo>
                    <a:pt x="4268142" y="3020023"/>
                  </a:lnTo>
                  <a:close/>
                </a:path>
              </a:pathLst>
            </a:custGeom>
            <a:ln w="20941">
              <a:solidFill>
                <a:srgbClr val="5A713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298731" y="2808712"/>
              <a:ext cx="4737100" cy="3996054"/>
            </a:xfrm>
            <a:custGeom>
              <a:avLst/>
              <a:gdLst/>
              <a:ahLst/>
              <a:cxnLst/>
              <a:rect l="l" t="t" r="r" b="b"/>
              <a:pathLst>
                <a:path w="4737100" h="3996054">
                  <a:moveTo>
                    <a:pt x="359511" y="452399"/>
                  </a:moveTo>
                  <a:lnTo>
                    <a:pt x="180454" y="0"/>
                  </a:lnTo>
                  <a:lnTo>
                    <a:pt x="0" y="452399"/>
                  </a:lnTo>
                  <a:lnTo>
                    <a:pt x="359511" y="452399"/>
                  </a:lnTo>
                  <a:close/>
                </a:path>
                <a:path w="4737100" h="3996054">
                  <a:moveTo>
                    <a:pt x="1120521" y="3995470"/>
                  </a:moveTo>
                  <a:lnTo>
                    <a:pt x="941463" y="3543084"/>
                  </a:lnTo>
                  <a:lnTo>
                    <a:pt x="761009" y="3995470"/>
                  </a:lnTo>
                  <a:lnTo>
                    <a:pt x="1120521" y="3995470"/>
                  </a:lnTo>
                  <a:close/>
                </a:path>
                <a:path w="4737100" h="3996054">
                  <a:moveTo>
                    <a:pt x="4657534" y="3461220"/>
                  </a:moveTo>
                  <a:lnTo>
                    <a:pt x="4478477" y="3008820"/>
                  </a:lnTo>
                  <a:lnTo>
                    <a:pt x="4298023" y="3461220"/>
                  </a:lnTo>
                  <a:lnTo>
                    <a:pt x="4657534" y="3461220"/>
                  </a:lnTo>
                  <a:close/>
                </a:path>
                <a:path w="4737100" h="3996054">
                  <a:moveTo>
                    <a:pt x="4737024" y="1442897"/>
                  </a:moveTo>
                  <a:lnTo>
                    <a:pt x="4557979" y="990498"/>
                  </a:lnTo>
                  <a:lnTo>
                    <a:pt x="4377525" y="1442897"/>
                  </a:lnTo>
                  <a:lnTo>
                    <a:pt x="4737024" y="1442897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4522556" y="3353972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144697" y="0"/>
                  </a:moveTo>
                  <a:lnTo>
                    <a:pt x="98961" y="7377"/>
                  </a:lnTo>
                  <a:lnTo>
                    <a:pt x="59241" y="27921"/>
                  </a:lnTo>
                  <a:lnTo>
                    <a:pt x="27918" y="59247"/>
                  </a:lnTo>
                  <a:lnTo>
                    <a:pt x="7376" y="98971"/>
                  </a:lnTo>
                  <a:lnTo>
                    <a:pt x="0" y="144707"/>
                  </a:lnTo>
                  <a:lnTo>
                    <a:pt x="7376" y="190437"/>
                  </a:lnTo>
                  <a:lnTo>
                    <a:pt x="27918" y="230155"/>
                  </a:lnTo>
                  <a:lnTo>
                    <a:pt x="59241" y="261476"/>
                  </a:lnTo>
                  <a:lnTo>
                    <a:pt x="98961" y="282017"/>
                  </a:lnTo>
                  <a:lnTo>
                    <a:pt x="144697" y="289394"/>
                  </a:lnTo>
                  <a:lnTo>
                    <a:pt x="190432" y="282017"/>
                  </a:lnTo>
                  <a:lnTo>
                    <a:pt x="230153" y="261476"/>
                  </a:lnTo>
                  <a:lnTo>
                    <a:pt x="261476" y="230155"/>
                  </a:lnTo>
                  <a:lnTo>
                    <a:pt x="282017" y="190437"/>
                  </a:lnTo>
                  <a:lnTo>
                    <a:pt x="289394" y="144707"/>
                  </a:lnTo>
                  <a:lnTo>
                    <a:pt x="282017" y="98971"/>
                  </a:lnTo>
                  <a:lnTo>
                    <a:pt x="261476" y="59247"/>
                  </a:lnTo>
                  <a:lnTo>
                    <a:pt x="230153" y="27921"/>
                  </a:lnTo>
                  <a:lnTo>
                    <a:pt x="190432" y="7377"/>
                  </a:lnTo>
                  <a:lnTo>
                    <a:pt x="144697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634" y="1472695"/>
            <a:ext cx="7771130" cy="7771130"/>
          </a:xfrm>
          <a:custGeom>
            <a:avLst/>
            <a:gdLst/>
            <a:ahLst/>
            <a:cxnLst/>
            <a:rect l="l" t="t" r="r" b="b"/>
            <a:pathLst>
              <a:path w="7771130" h="7771130">
                <a:moveTo>
                  <a:pt x="3885305" y="0"/>
                </a:moveTo>
                <a:lnTo>
                  <a:pt x="3836973" y="294"/>
                </a:lnTo>
                <a:lnTo>
                  <a:pt x="3788782" y="1175"/>
                </a:lnTo>
                <a:lnTo>
                  <a:pt x="3740736" y="2639"/>
                </a:lnTo>
                <a:lnTo>
                  <a:pt x="3692838" y="4683"/>
                </a:lnTo>
                <a:lnTo>
                  <a:pt x="3645091" y="7304"/>
                </a:lnTo>
                <a:lnTo>
                  <a:pt x="3597499" y="10498"/>
                </a:lnTo>
                <a:lnTo>
                  <a:pt x="3550066" y="14261"/>
                </a:lnTo>
                <a:lnTo>
                  <a:pt x="3502794" y="18590"/>
                </a:lnTo>
                <a:lnTo>
                  <a:pt x="3455687" y="23482"/>
                </a:lnTo>
                <a:lnTo>
                  <a:pt x="3408748" y="28934"/>
                </a:lnTo>
                <a:lnTo>
                  <a:pt x="3361981" y="34942"/>
                </a:lnTo>
                <a:lnTo>
                  <a:pt x="3315389" y="41502"/>
                </a:lnTo>
                <a:lnTo>
                  <a:pt x="3268976" y="48612"/>
                </a:lnTo>
                <a:lnTo>
                  <a:pt x="3222745" y="56267"/>
                </a:lnTo>
                <a:lnTo>
                  <a:pt x="3176700" y="64465"/>
                </a:lnTo>
                <a:lnTo>
                  <a:pt x="3130843" y="73202"/>
                </a:lnTo>
                <a:lnTo>
                  <a:pt x="3085178" y="82474"/>
                </a:lnTo>
                <a:lnTo>
                  <a:pt x="3039709" y="92279"/>
                </a:lnTo>
                <a:lnTo>
                  <a:pt x="2994439" y="102612"/>
                </a:lnTo>
                <a:lnTo>
                  <a:pt x="2949372" y="113471"/>
                </a:lnTo>
                <a:lnTo>
                  <a:pt x="2904510" y="124852"/>
                </a:lnTo>
                <a:lnTo>
                  <a:pt x="2859857" y="136752"/>
                </a:lnTo>
                <a:lnTo>
                  <a:pt x="2815418" y="149167"/>
                </a:lnTo>
                <a:lnTo>
                  <a:pt x="2771194" y="162093"/>
                </a:lnTo>
                <a:lnTo>
                  <a:pt x="2727189" y="175528"/>
                </a:lnTo>
                <a:lnTo>
                  <a:pt x="2683407" y="189469"/>
                </a:lnTo>
                <a:lnTo>
                  <a:pt x="2639852" y="203910"/>
                </a:lnTo>
                <a:lnTo>
                  <a:pt x="2596526" y="218850"/>
                </a:lnTo>
                <a:lnTo>
                  <a:pt x="2553433" y="234285"/>
                </a:lnTo>
                <a:lnTo>
                  <a:pt x="2510577" y="250211"/>
                </a:lnTo>
                <a:lnTo>
                  <a:pt x="2467960" y="266625"/>
                </a:lnTo>
                <a:lnTo>
                  <a:pt x="2425587" y="283524"/>
                </a:lnTo>
                <a:lnTo>
                  <a:pt x="2383460" y="300904"/>
                </a:lnTo>
                <a:lnTo>
                  <a:pt x="2341584" y="318762"/>
                </a:lnTo>
                <a:lnTo>
                  <a:pt x="2299960" y="337095"/>
                </a:lnTo>
                <a:lnTo>
                  <a:pt x="2258594" y="355898"/>
                </a:lnTo>
                <a:lnTo>
                  <a:pt x="2217487" y="375169"/>
                </a:lnTo>
                <a:lnTo>
                  <a:pt x="2176645" y="394904"/>
                </a:lnTo>
                <a:lnTo>
                  <a:pt x="2136069" y="415100"/>
                </a:lnTo>
                <a:lnTo>
                  <a:pt x="2095764" y="435753"/>
                </a:lnTo>
                <a:lnTo>
                  <a:pt x="2055732" y="456861"/>
                </a:lnTo>
                <a:lnTo>
                  <a:pt x="2015978" y="478419"/>
                </a:lnTo>
                <a:lnTo>
                  <a:pt x="1976505" y="500424"/>
                </a:lnTo>
                <a:lnTo>
                  <a:pt x="1937315" y="522873"/>
                </a:lnTo>
                <a:lnTo>
                  <a:pt x="1898413" y="545763"/>
                </a:lnTo>
                <a:lnTo>
                  <a:pt x="1859802" y="569090"/>
                </a:lnTo>
                <a:lnTo>
                  <a:pt x="1821484" y="592850"/>
                </a:lnTo>
                <a:lnTo>
                  <a:pt x="1783465" y="617040"/>
                </a:lnTo>
                <a:lnTo>
                  <a:pt x="1745746" y="641657"/>
                </a:lnTo>
                <a:lnTo>
                  <a:pt x="1708332" y="666698"/>
                </a:lnTo>
                <a:lnTo>
                  <a:pt x="1671226" y="692159"/>
                </a:lnTo>
                <a:lnTo>
                  <a:pt x="1634431" y="718036"/>
                </a:lnTo>
                <a:lnTo>
                  <a:pt x="1597951" y="744327"/>
                </a:lnTo>
                <a:lnTo>
                  <a:pt x="1561788" y="771027"/>
                </a:lnTo>
                <a:lnTo>
                  <a:pt x="1525947" y="798134"/>
                </a:lnTo>
                <a:lnTo>
                  <a:pt x="1490431" y="825644"/>
                </a:lnTo>
                <a:lnTo>
                  <a:pt x="1455243" y="853553"/>
                </a:lnTo>
                <a:lnTo>
                  <a:pt x="1420387" y="881859"/>
                </a:lnTo>
                <a:lnTo>
                  <a:pt x="1385866" y="910557"/>
                </a:lnTo>
                <a:lnTo>
                  <a:pt x="1351683" y="939645"/>
                </a:lnTo>
                <a:lnTo>
                  <a:pt x="1317842" y="969119"/>
                </a:lnTo>
                <a:lnTo>
                  <a:pt x="1284346" y="998976"/>
                </a:lnTo>
                <a:lnTo>
                  <a:pt x="1251199" y="1029211"/>
                </a:lnTo>
                <a:lnTo>
                  <a:pt x="1218404" y="1059823"/>
                </a:lnTo>
                <a:lnTo>
                  <a:pt x="1185964" y="1090807"/>
                </a:lnTo>
                <a:lnTo>
                  <a:pt x="1153883" y="1122160"/>
                </a:lnTo>
                <a:lnTo>
                  <a:pt x="1122164" y="1153879"/>
                </a:lnTo>
                <a:lnTo>
                  <a:pt x="1090811" y="1185960"/>
                </a:lnTo>
                <a:lnTo>
                  <a:pt x="1059827" y="1218399"/>
                </a:lnTo>
                <a:lnTo>
                  <a:pt x="1029215" y="1251195"/>
                </a:lnTo>
                <a:lnTo>
                  <a:pt x="998979" y="1284342"/>
                </a:lnTo>
                <a:lnTo>
                  <a:pt x="969123" y="1317838"/>
                </a:lnTo>
                <a:lnTo>
                  <a:pt x="939649" y="1351679"/>
                </a:lnTo>
                <a:lnTo>
                  <a:pt x="910561" y="1385861"/>
                </a:lnTo>
                <a:lnTo>
                  <a:pt x="881862" y="1420383"/>
                </a:lnTo>
                <a:lnTo>
                  <a:pt x="853556" y="1455239"/>
                </a:lnTo>
                <a:lnTo>
                  <a:pt x="825647" y="1490427"/>
                </a:lnTo>
                <a:lnTo>
                  <a:pt x="798137" y="1525943"/>
                </a:lnTo>
                <a:lnTo>
                  <a:pt x="771030" y="1561784"/>
                </a:lnTo>
                <a:lnTo>
                  <a:pt x="744330" y="1597946"/>
                </a:lnTo>
                <a:lnTo>
                  <a:pt x="718039" y="1634427"/>
                </a:lnTo>
                <a:lnTo>
                  <a:pt x="692162" y="1671222"/>
                </a:lnTo>
                <a:lnTo>
                  <a:pt x="666701" y="1708328"/>
                </a:lnTo>
                <a:lnTo>
                  <a:pt x="641660" y="1745742"/>
                </a:lnTo>
                <a:lnTo>
                  <a:pt x="617043" y="1783460"/>
                </a:lnTo>
                <a:lnTo>
                  <a:pt x="592852" y="1821480"/>
                </a:lnTo>
                <a:lnTo>
                  <a:pt x="569092" y="1859797"/>
                </a:lnTo>
                <a:lnTo>
                  <a:pt x="545765" y="1898408"/>
                </a:lnTo>
                <a:lnTo>
                  <a:pt x="522876" y="1937310"/>
                </a:lnTo>
                <a:lnTo>
                  <a:pt x="500427" y="1976500"/>
                </a:lnTo>
                <a:lnTo>
                  <a:pt x="478421" y="2015974"/>
                </a:lnTo>
                <a:lnTo>
                  <a:pt x="456863" y="2055728"/>
                </a:lnTo>
                <a:lnTo>
                  <a:pt x="435755" y="2095759"/>
                </a:lnTo>
                <a:lnTo>
                  <a:pt x="415102" y="2136064"/>
                </a:lnTo>
                <a:lnTo>
                  <a:pt x="394906" y="2176640"/>
                </a:lnTo>
                <a:lnTo>
                  <a:pt x="375171" y="2217483"/>
                </a:lnTo>
                <a:lnTo>
                  <a:pt x="355900" y="2258589"/>
                </a:lnTo>
                <a:lnTo>
                  <a:pt x="337096" y="2299956"/>
                </a:lnTo>
                <a:lnTo>
                  <a:pt x="318764" y="2341579"/>
                </a:lnTo>
                <a:lnTo>
                  <a:pt x="300906" y="2383456"/>
                </a:lnTo>
                <a:lnTo>
                  <a:pt x="283526" y="2425583"/>
                </a:lnTo>
                <a:lnTo>
                  <a:pt x="266627" y="2467956"/>
                </a:lnTo>
                <a:lnTo>
                  <a:pt x="250212" y="2510573"/>
                </a:lnTo>
                <a:lnTo>
                  <a:pt x="234286" y="2553429"/>
                </a:lnTo>
                <a:lnTo>
                  <a:pt x="218851" y="2596522"/>
                </a:lnTo>
                <a:lnTo>
                  <a:pt x="203911" y="2639848"/>
                </a:lnTo>
                <a:lnTo>
                  <a:pt x="189470" y="2683404"/>
                </a:lnTo>
                <a:lnTo>
                  <a:pt x="175529" y="2727185"/>
                </a:lnTo>
                <a:lnTo>
                  <a:pt x="162094" y="2771190"/>
                </a:lnTo>
                <a:lnTo>
                  <a:pt x="149168" y="2815414"/>
                </a:lnTo>
                <a:lnTo>
                  <a:pt x="136753" y="2859854"/>
                </a:lnTo>
                <a:lnTo>
                  <a:pt x="124853" y="2904506"/>
                </a:lnTo>
                <a:lnTo>
                  <a:pt x="113472" y="2949368"/>
                </a:lnTo>
                <a:lnTo>
                  <a:pt x="102613" y="2994436"/>
                </a:lnTo>
                <a:lnTo>
                  <a:pt x="92279" y="3039706"/>
                </a:lnTo>
                <a:lnTo>
                  <a:pt x="82475" y="3085175"/>
                </a:lnTo>
                <a:lnTo>
                  <a:pt x="73202" y="3130840"/>
                </a:lnTo>
                <a:lnTo>
                  <a:pt x="64465" y="3176697"/>
                </a:lnTo>
                <a:lnTo>
                  <a:pt x="56267" y="3222743"/>
                </a:lnTo>
                <a:lnTo>
                  <a:pt x="48612" y="3268974"/>
                </a:lnTo>
                <a:lnTo>
                  <a:pt x="41502" y="3315387"/>
                </a:lnTo>
                <a:lnTo>
                  <a:pt x="34942" y="3361979"/>
                </a:lnTo>
                <a:lnTo>
                  <a:pt x="28934" y="3408746"/>
                </a:lnTo>
                <a:lnTo>
                  <a:pt x="23483" y="3455685"/>
                </a:lnTo>
                <a:lnTo>
                  <a:pt x="18590" y="3502792"/>
                </a:lnTo>
                <a:lnTo>
                  <a:pt x="14261" y="3550064"/>
                </a:lnTo>
                <a:lnTo>
                  <a:pt x="10498" y="3597498"/>
                </a:lnTo>
                <a:lnTo>
                  <a:pt x="7304" y="3645090"/>
                </a:lnTo>
                <a:lnTo>
                  <a:pt x="4683" y="3692837"/>
                </a:lnTo>
                <a:lnTo>
                  <a:pt x="2639" y="3740736"/>
                </a:lnTo>
                <a:lnTo>
                  <a:pt x="1175" y="3788782"/>
                </a:lnTo>
                <a:lnTo>
                  <a:pt x="294" y="3836973"/>
                </a:lnTo>
                <a:lnTo>
                  <a:pt x="0" y="3885305"/>
                </a:lnTo>
                <a:lnTo>
                  <a:pt x="294" y="3933637"/>
                </a:lnTo>
                <a:lnTo>
                  <a:pt x="1175" y="3981828"/>
                </a:lnTo>
                <a:lnTo>
                  <a:pt x="2639" y="4029874"/>
                </a:lnTo>
                <a:lnTo>
                  <a:pt x="4683" y="4077772"/>
                </a:lnTo>
                <a:lnTo>
                  <a:pt x="7304" y="4125519"/>
                </a:lnTo>
                <a:lnTo>
                  <a:pt x="10498" y="4173111"/>
                </a:lnTo>
                <a:lnTo>
                  <a:pt x="14261" y="4220545"/>
                </a:lnTo>
                <a:lnTo>
                  <a:pt x="18590" y="4267817"/>
                </a:lnTo>
                <a:lnTo>
                  <a:pt x="23483" y="4314924"/>
                </a:lnTo>
                <a:lnTo>
                  <a:pt x="28934" y="4361863"/>
                </a:lnTo>
                <a:lnTo>
                  <a:pt x="34942" y="4408629"/>
                </a:lnTo>
                <a:lnTo>
                  <a:pt x="41502" y="4455221"/>
                </a:lnTo>
                <a:lnTo>
                  <a:pt x="48612" y="4501634"/>
                </a:lnTo>
                <a:lnTo>
                  <a:pt x="56267" y="4547865"/>
                </a:lnTo>
                <a:lnTo>
                  <a:pt x="64465" y="4593911"/>
                </a:lnTo>
                <a:lnTo>
                  <a:pt x="73202" y="4639767"/>
                </a:lnTo>
                <a:lnTo>
                  <a:pt x="82475" y="4685432"/>
                </a:lnTo>
                <a:lnTo>
                  <a:pt x="92279" y="4730901"/>
                </a:lnTo>
                <a:lnTo>
                  <a:pt x="102613" y="4776171"/>
                </a:lnTo>
                <a:lnTo>
                  <a:pt x="113472" y="4821238"/>
                </a:lnTo>
                <a:lnTo>
                  <a:pt x="124853" y="4866100"/>
                </a:lnTo>
                <a:lnTo>
                  <a:pt x="136753" y="4910752"/>
                </a:lnTo>
                <a:lnTo>
                  <a:pt x="149168" y="4955192"/>
                </a:lnTo>
                <a:lnTo>
                  <a:pt x="162094" y="4999416"/>
                </a:lnTo>
                <a:lnTo>
                  <a:pt x="175529" y="5043420"/>
                </a:lnTo>
                <a:lnTo>
                  <a:pt x="189470" y="5087202"/>
                </a:lnTo>
                <a:lnTo>
                  <a:pt x="203911" y="5130757"/>
                </a:lnTo>
                <a:lnTo>
                  <a:pt x="218851" y="5174083"/>
                </a:lnTo>
                <a:lnTo>
                  <a:pt x="234286" y="5217176"/>
                </a:lnTo>
                <a:lnTo>
                  <a:pt x="250212" y="5260032"/>
                </a:lnTo>
                <a:lnTo>
                  <a:pt x="266627" y="5302649"/>
                </a:lnTo>
                <a:lnTo>
                  <a:pt x="283526" y="5345022"/>
                </a:lnTo>
                <a:lnTo>
                  <a:pt x="300906" y="5387149"/>
                </a:lnTo>
                <a:lnTo>
                  <a:pt x="318764" y="5429025"/>
                </a:lnTo>
                <a:lnTo>
                  <a:pt x="337096" y="5470649"/>
                </a:lnTo>
                <a:lnTo>
                  <a:pt x="355900" y="5512015"/>
                </a:lnTo>
                <a:lnTo>
                  <a:pt x="375171" y="5553121"/>
                </a:lnTo>
                <a:lnTo>
                  <a:pt x="394906" y="5593964"/>
                </a:lnTo>
                <a:lnTo>
                  <a:pt x="415102" y="5634539"/>
                </a:lnTo>
                <a:lnTo>
                  <a:pt x="435755" y="5674844"/>
                </a:lnTo>
                <a:lnTo>
                  <a:pt x="456863" y="5714876"/>
                </a:lnTo>
                <a:lnTo>
                  <a:pt x="478421" y="5754630"/>
                </a:lnTo>
                <a:lnTo>
                  <a:pt x="500427" y="5794103"/>
                </a:lnTo>
                <a:lnTo>
                  <a:pt x="522876" y="5833293"/>
                </a:lnTo>
                <a:lnTo>
                  <a:pt x="545765" y="5872195"/>
                </a:lnTo>
                <a:lnTo>
                  <a:pt x="569092" y="5910806"/>
                </a:lnTo>
                <a:lnTo>
                  <a:pt x="592852" y="5949123"/>
                </a:lnTo>
                <a:lnTo>
                  <a:pt x="617043" y="5987143"/>
                </a:lnTo>
                <a:lnTo>
                  <a:pt x="641660" y="6024861"/>
                </a:lnTo>
                <a:lnTo>
                  <a:pt x="666701" y="6062275"/>
                </a:lnTo>
                <a:lnTo>
                  <a:pt x="692162" y="6099381"/>
                </a:lnTo>
                <a:lnTo>
                  <a:pt x="718039" y="6136176"/>
                </a:lnTo>
                <a:lnTo>
                  <a:pt x="744330" y="6172656"/>
                </a:lnTo>
                <a:lnTo>
                  <a:pt x="771030" y="6208818"/>
                </a:lnTo>
                <a:lnTo>
                  <a:pt x="798137" y="6244659"/>
                </a:lnTo>
                <a:lnTo>
                  <a:pt x="825647" y="6280175"/>
                </a:lnTo>
                <a:lnTo>
                  <a:pt x="853556" y="6315363"/>
                </a:lnTo>
                <a:lnTo>
                  <a:pt x="881862" y="6350219"/>
                </a:lnTo>
                <a:lnTo>
                  <a:pt x="910561" y="6384741"/>
                </a:lnTo>
                <a:lnTo>
                  <a:pt x="939649" y="6418923"/>
                </a:lnTo>
                <a:lnTo>
                  <a:pt x="969123" y="6452764"/>
                </a:lnTo>
                <a:lnTo>
                  <a:pt x="998979" y="6486260"/>
                </a:lnTo>
                <a:lnTo>
                  <a:pt x="1029215" y="6519407"/>
                </a:lnTo>
                <a:lnTo>
                  <a:pt x="1059827" y="6552202"/>
                </a:lnTo>
                <a:lnTo>
                  <a:pt x="1090811" y="6584642"/>
                </a:lnTo>
                <a:lnTo>
                  <a:pt x="1122164" y="6616723"/>
                </a:lnTo>
                <a:lnTo>
                  <a:pt x="1153883" y="6648441"/>
                </a:lnTo>
                <a:lnTo>
                  <a:pt x="1185964" y="6679794"/>
                </a:lnTo>
                <a:lnTo>
                  <a:pt x="1218404" y="6710778"/>
                </a:lnTo>
                <a:lnTo>
                  <a:pt x="1251199" y="6741390"/>
                </a:lnTo>
                <a:lnTo>
                  <a:pt x="1284346" y="6771625"/>
                </a:lnTo>
                <a:lnTo>
                  <a:pt x="1317842" y="6801482"/>
                </a:lnTo>
                <a:lnTo>
                  <a:pt x="1351683" y="6830956"/>
                </a:lnTo>
                <a:lnTo>
                  <a:pt x="1385866" y="6860044"/>
                </a:lnTo>
                <a:lnTo>
                  <a:pt x="1420387" y="6888742"/>
                </a:lnTo>
                <a:lnTo>
                  <a:pt x="1455243" y="6917048"/>
                </a:lnTo>
                <a:lnTo>
                  <a:pt x="1490431" y="6944957"/>
                </a:lnTo>
                <a:lnTo>
                  <a:pt x="1525947" y="6972467"/>
                </a:lnTo>
                <a:lnTo>
                  <a:pt x="1561788" y="6999574"/>
                </a:lnTo>
                <a:lnTo>
                  <a:pt x="1597951" y="7026274"/>
                </a:lnTo>
                <a:lnTo>
                  <a:pt x="1634431" y="7052565"/>
                </a:lnTo>
                <a:lnTo>
                  <a:pt x="1671226" y="7078442"/>
                </a:lnTo>
                <a:lnTo>
                  <a:pt x="1708332" y="7103902"/>
                </a:lnTo>
                <a:lnTo>
                  <a:pt x="1745746" y="7128943"/>
                </a:lnTo>
                <a:lnTo>
                  <a:pt x="1783465" y="7153560"/>
                </a:lnTo>
                <a:lnTo>
                  <a:pt x="1821484" y="7177751"/>
                </a:lnTo>
                <a:lnTo>
                  <a:pt x="1859802" y="7201511"/>
                </a:lnTo>
                <a:lnTo>
                  <a:pt x="1898413" y="7224837"/>
                </a:lnTo>
                <a:lnTo>
                  <a:pt x="1937315" y="7247727"/>
                </a:lnTo>
                <a:lnTo>
                  <a:pt x="1976505" y="7270176"/>
                </a:lnTo>
                <a:lnTo>
                  <a:pt x="2015978" y="7292181"/>
                </a:lnTo>
                <a:lnTo>
                  <a:pt x="2055732" y="7313739"/>
                </a:lnTo>
                <a:lnTo>
                  <a:pt x="2095764" y="7334847"/>
                </a:lnTo>
                <a:lnTo>
                  <a:pt x="2136069" y="7355500"/>
                </a:lnTo>
                <a:lnTo>
                  <a:pt x="2176645" y="7375696"/>
                </a:lnTo>
                <a:lnTo>
                  <a:pt x="2217487" y="7395431"/>
                </a:lnTo>
                <a:lnTo>
                  <a:pt x="2258594" y="7414702"/>
                </a:lnTo>
                <a:lnTo>
                  <a:pt x="2299960" y="7433506"/>
                </a:lnTo>
                <a:lnTo>
                  <a:pt x="2341584" y="7451838"/>
                </a:lnTo>
                <a:lnTo>
                  <a:pt x="2383460" y="7469696"/>
                </a:lnTo>
                <a:lnTo>
                  <a:pt x="2425587" y="7487076"/>
                </a:lnTo>
                <a:lnTo>
                  <a:pt x="2467960" y="7503975"/>
                </a:lnTo>
                <a:lnTo>
                  <a:pt x="2510577" y="7520389"/>
                </a:lnTo>
                <a:lnTo>
                  <a:pt x="2553433" y="7536315"/>
                </a:lnTo>
                <a:lnTo>
                  <a:pt x="2596526" y="7551750"/>
                </a:lnTo>
                <a:lnTo>
                  <a:pt x="2639852" y="7566690"/>
                </a:lnTo>
                <a:lnTo>
                  <a:pt x="2683407" y="7581132"/>
                </a:lnTo>
                <a:lnTo>
                  <a:pt x="2727189" y="7595072"/>
                </a:lnTo>
                <a:lnTo>
                  <a:pt x="2771194" y="7608507"/>
                </a:lnTo>
                <a:lnTo>
                  <a:pt x="2815418" y="7621433"/>
                </a:lnTo>
                <a:lnTo>
                  <a:pt x="2859857" y="7633848"/>
                </a:lnTo>
                <a:lnTo>
                  <a:pt x="2904510" y="7645748"/>
                </a:lnTo>
                <a:lnTo>
                  <a:pt x="2949372" y="7657129"/>
                </a:lnTo>
                <a:lnTo>
                  <a:pt x="2994439" y="7667988"/>
                </a:lnTo>
                <a:lnTo>
                  <a:pt x="3039709" y="7678321"/>
                </a:lnTo>
                <a:lnTo>
                  <a:pt x="3085178" y="7688126"/>
                </a:lnTo>
                <a:lnTo>
                  <a:pt x="3130843" y="7697398"/>
                </a:lnTo>
                <a:lnTo>
                  <a:pt x="3176700" y="7706135"/>
                </a:lnTo>
                <a:lnTo>
                  <a:pt x="3222745" y="7714333"/>
                </a:lnTo>
                <a:lnTo>
                  <a:pt x="3268976" y="7721988"/>
                </a:lnTo>
                <a:lnTo>
                  <a:pt x="3315389" y="7729098"/>
                </a:lnTo>
                <a:lnTo>
                  <a:pt x="3361981" y="7735658"/>
                </a:lnTo>
                <a:lnTo>
                  <a:pt x="3408748" y="7741666"/>
                </a:lnTo>
                <a:lnTo>
                  <a:pt x="3455687" y="7747118"/>
                </a:lnTo>
                <a:lnTo>
                  <a:pt x="3502794" y="7752010"/>
                </a:lnTo>
                <a:lnTo>
                  <a:pt x="3550066" y="7756339"/>
                </a:lnTo>
                <a:lnTo>
                  <a:pt x="3597499" y="7760103"/>
                </a:lnTo>
                <a:lnTo>
                  <a:pt x="3645091" y="7763296"/>
                </a:lnTo>
                <a:lnTo>
                  <a:pt x="3692838" y="7765917"/>
                </a:lnTo>
                <a:lnTo>
                  <a:pt x="3740736" y="7767961"/>
                </a:lnTo>
                <a:lnTo>
                  <a:pt x="3788782" y="7769425"/>
                </a:lnTo>
                <a:lnTo>
                  <a:pt x="3836973" y="7770306"/>
                </a:lnTo>
                <a:lnTo>
                  <a:pt x="3885305" y="7770601"/>
                </a:lnTo>
                <a:lnTo>
                  <a:pt x="3933637" y="7770306"/>
                </a:lnTo>
                <a:lnTo>
                  <a:pt x="3981828" y="7769425"/>
                </a:lnTo>
                <a:lnTo>
                  <a:pt x="4029874" y="7767961"/>
                </a:lnTo>
                <a:lnTo>
                  <a:pt x="4077772" y="7765917"/>
                </a:lnTo>
                <a:lnTo>
                  <a:pt x="4125519" y="7763296"/>
                </a:lnTo>
                <a:lnTo>
                  <a:pt x="4173111" y="7760103"/>
                </a:lnTo>
                <a:lnTo>
                  <a:pt x="4220545" y="7756339"/>
                </a:lnTo>
                <a:lnTo>
                  <a:pt x="4267817" y="7752010"/>
                </a:lnTo>
                <a:lnTo>
                  <a:pt x="4314924" y="7747118"/>
                </a:lnTo>
                <a:lnTo>
                  <a:pt x="4361863" y="7741666"/>
                </a:lnTo>
                <a:lnTo>
                  <a:pt x="4408630" y="7735658"/>
                </a:lnTo>
                <a:lnTo>
                  <a:pt x="4455221" y="7729098"/>
                </a:lnTo>
                <a:lnTo>
                  <a:pt x="4501634" y="7721988"/>
                </a:lnTo>
                <a:lnTo>
                  <a:pt x="4547865" y="7714333"/>
                </a:lnTo>
                <a:lnTo>
                  <a:pt x="4593911" y="7706135"/>
                </a:lnTo>
                <a:lnTo>
                  <a:pt x="4639768" y="7697398"/>
                </a:lnTo>
                <a:lnTo>
                  <a:pt x="4685432" y="7688126"/>
                </a:lnTo>
                <a:lnTo>
                  <a:pt x="4730901" y="7678321"/>
                </a:lnTo>
                <a:lnTo>
                  <a:pt x="4776171" y="7667988"/>
                </a:lnTo>
                <a:lnTo>
                  <a:pt x="4821239" y="7657129"/>
                </a:lnTo>
                <a:lnTo>
                  <a:pt x="4866101" y="7645748"/>
                </a:lnTo>
                <a:lnTo>
                  <a:pt x="4910753" y="7633848"/>
                </a:lnTo>
                <a:lnTo>
                  <a:pt x="4955193" y="7621433"/>
                </a:lnTo>
                <a:lnTo>
                  <a:pt x="4999417" y="7608507"/>
                </a:lnTo>
                <a:lnTo>
                  <a:pt x="5043421" y="7595072"/>
                </a:lnTo>
                <a:lnTo>
                  <a:pt x="5087203" y="7581132"/>
                </a:lnTo>
                <a:lnTo>
                  <a:pt x="5130759" y="7566690"/>
                </a:lnTo>
                <a:lnTo>
                  <a:pt x="5174084" y="7551750"/>
                </a:lnTo>
                <a:lnTo>
                  <a:pt x="5217177" y="7536315"/>
                </a:lnTo>
                <a:lnTo>
                  <a:pt x="5260034" y="7520389"/>
                </a:lnTo>
                <a:lnTo>
                  <a:pt x="5302650" y="7503975"/>
                </a:lnTo>
                <a:lnTo>
                  <a:pt x="5345024" y="7487076"/>
                </a:lnTo>
                <a:lnTo>
                  <a:pt x="5387150" y="7469696"/>
                </a:lnTo>
                <a:lnTo>
                  <a:pt x="5429027" y="7451838"/>
                </a:lnTo>
                <a:lnTo>
                  <a:pt x="5470650" y="7433506"/>
                </a:lnTo>
                <a:lnTo>
                  <a:pt x="5512017" y="7414702"/>
                </a:lnTo>
                <a:lnTo>
                  <a:pt x="5553123" y="7395431"/>
                </a:lnTo>
                <a:lnTo>
                  <a:pt x="5593966" y="7375696"/>
                </a:lnTo>
                <a:lnTo>
                  <a:pt x="5634542" y="7355500"/>
                </a:lnTo>
                <a:lnTo>
                  <a:pt x="5674847" y="7334847"/>
                </a:lnTo>
                <a:lnTo>
                  <a:pt x="5714878" y="7313739"/>
                </a:lnTo>
                <a:lnTo>
                  <a:pt x="5754632" y="7292181"/>
                </a:lnTo>
                <a:lnTo>
                  <a:pt x="5794106" y="7270176"/>
                </a:lnTo>
                <a:lnTo>
                  <a:pt x="5833296" y="7247727"/>
                </a:lnTo>
                <a:lnTo>
                  <a:pt x="5872198" y="7224837"/>
                </a:lnTo>
                <a:lnTo>
                  <a:pt x="5910809" y="7201511"/>
                </a:lnTo>
                <a:lnTo>
                  <a:pt x="5949126" y="7177751"/>
                </a:lnTo>
                <a:lnTo>
                  <a:pt x="5987146" y="7153560"/>
                </a:lnTo>
                <a:lnTo>
                  <a:pt x="6024864" y="7128943"/>
                </a:lnTo>
                <a:lnTo>
                  <a:pt x="6062278" y="7103902"/>
                </a:lnTo>
                <a:lnTo>
                  <a:pt x="6099384" y="7078442"/>
                </a:lnTo>
                <a:lnTo>
                  <a:pt x="6136179" y="7052565"/>
                </a:lnTo>
                <a:lnTo>
                  <a:pt x="6172660" y="7026274"/>
                </a:lnTo>
                <a:lnTo>
                  <a:pt x="6208822" y="6999574"/>
                </a:lnTo>
                <a:lnTo>
                  <a:pt x="6244663" y="6972467"/>
                </a:lnTo>
                <a:lnTo>
                  <a:pt x="6280179" y="6944957"/>
                </a:lnTo>
                <a:lnTo>
                  <a:pt x="6315367" y="6917048"/>
                </a:lnTo>
                <a:lnTo>
                  <a:pt x="6350224" y="6888742"/>
                </a:lnTo>
                <a:lnTo>
                  <a:pt x="6384745" y="6860044"/>
                </a:lnTo>
                <a:lnTo>
                  <a:pt x="6418928" y="6830956"/>
                </a:lnTo>
                <a:lnTo>
                  <a:pt x="6452769" y="6801482"/>
                </a:lnTo>
                <a:lnTo>
                  <a:pt x="6486265" y="6771625"/>
                </a:lnTo>
                <a:lnTo>
                  <a:pt x="6519412" y="6741390"/>
                </a:lnTo>
                <a:lnTo>
                  <a:pt x="6552207" y="6710778"/>
                </a:lnTo>
                <a:lnTo>
                  <a:pt x="6584647" y="6679794"/>
                </a:lnTo>
                <a:lnTo>
                  <a:pt x="6616728" y="6648441"/>
                </a:lnTo>
                <a:lnTo>
                  <a:pt x="6648446" y="6616723"/>
                </a:lnTo>
                <a:lnTo>
                  <a:pt x="6679800" y="6584642"/>
                </a:lnTo>
                <a:lnTo>
                  <a:pt x="6710784" y="6552202"/>
                </a:lnTo>
                <a:lnTo>
                  <a:pt x="6741395" y="6519407"/>
                </a:lnTo>
                <a:lnTo>
                  <a:pt x="6771631" y="6486260"/>
                </a:lnTo>
                <a:lnTo>
                  <a:pt x="6801488" y="6452764"/>
                </a:lnTo>
                <a:lnTo>
                  <a:pt x="6830962" y="6418923"/>
                </a:lnTo>
                <a:lnTo>
                  <a:pt x="6860050" y="6384741"/>
                </a:lnTo>
                <a:lnTo>
                  <a:pt x="6888748" y="6350219"/>
                </a:lnTo>
                <a:lnTo>
                  <a:pt x="6917054" y="6315363"/>
                </a:lnTo>
                <a:lnTo>
                  <a:pt x="6944964" y="6280175"/>
                </a:lnTo>
                <a:lnTo>
                  <a:pt x="6972474" y="6244659"/>
                </a:lnTo>
                <a:lnTo>
                  <a:pt x="6999580" y="6208818"/>
                </a:lnTo>
                <a:lnTo>
                  <a:pt x="7026281" y="6172656"/>
                </a:lnTo>
                <a:lnTo>
                  <a:pt x="7052571" y="6136176"/>
                </a:lnTo>
                <a:lnTo>
                  <a:pt x="7078449" y="6099381"/>
                </a:lnTo>
                <a:lnTo>
                  <a:pt x="7103910" y="6062275"/>
                </a:lnTo>
                <a:lnTo>
                  <a:pt x="7128950" y="6024861"/>
                </a:lnTo>
                <a:lnTo>
                  <a:pt x="7153568" y="5987143"/>
                </a:lnTo>
                <a:lnTo>
                  <a:pt x="7177758" y="5949123"/>
                </a:lnTo>
                <a:lnTo>
                  <a:pt x="7201518" y="5910806"/>
                </a:lnTo>
                <a:lnTo>
                  <a:pt x="7224845" y="5872195"/>
                </a:lnTo>
                <a:lnTo>
                  <a:pt x="7247735" y="5833293"/>
                </a:lnTo>
                <a:lnTo>
                  <a:pt x="7270184" y="5794103"/>
                </a:lnTo>
                <a:lnTo>
                  <a:pt x="7292189" y="5754630"/>
                </a:lnTo>
                <a:lnTo>
                  <a:pt x="7313748" y="5714876"/>
                </a:lnTo>
                <a:lnTo>
                  <a:pt x="7334855" y="5674844"/>
                </a:lnTo>
                <a:lnTo>
                  <a:pt x="7355509" y="5634539"/>
                </a:lnTo>
                <a:lnTo>
                  <a:pt x="7375705" y="5593964"/>
                </a:lnTo>
                <a:lnTo>
                  <a:pt x="7395440" y="5553121"/>
                </a:lnTo>
                <a:lnTo>
                  <a:pt x="7414711" y="5512015"/>
                </a:lnTo>
                <a:lnTo>
                  <a:pt x="7433514" y="5470649"/>
                </a:lnTo>
                <a:lnTo>
                  <a:pt x="7451847" y="5429025"/>
                </a:lnTo>
                <a:lnTo>
                  <a:pt x="7469705" y="5387149"/>
                </a:lnTo>
                <a:lnTo>
                  <a:pt x="7487085" y="5345022"/>
                </a:lnTo>
                <a:lnTo>
                  <a:pt x="7503984" y="5302649"/>
                </a:lnTo>
                <a:lnTo>
                  <a:pt x="7520398" y="5260032"/>
                </a:lnTo>
                <a:lnTo>
                  <a:pt x="7536324" y="5217176"/>
                </a:lnTo>
                <a:lnTo>
                  <a:pt x="7551759" y="5174083"/>
                </a:lnTo>
                <a:lnTo>
                  <a:pt x="7566699" y="5130757"/>
                </a:lnTo>
                <a:lnTo>
                  <a:pt x="7581141" y="5087202"/>
                </a:lnTo>
                <a:lnTo>
                  <a:pt x="7595081" y="5043420"/>
                </a:lnTo>
                <a:lnTo>
                  <a:pt x="7608516" y="4999416"/>
                </a:lnTo>
                <a:lnTo>
                  <a:pt x="7621443" y="4955192"/>
                </a:lnTo>
                <a:lnTo>
                  <a:pt x="7633858" y="4910752"/>
                </a:lnTo>
                <a:lnTo>
                  <a:pt x="7645758" y="4866100"/>
                </a:lnTo>
                <a:lnTo>
                  <a:pt x="7657139" y="4821238"/>
                </a:lnTo>
                <a:lnTo>
                  <a:pt x="7667998" y="4776171"/>
                </a:lnTo>
                <a:lnTo>
                  <a:pt x="7678331" y="4730901"/>
                </a:lnTo>
                <a:lnTo>
                  <a:pt x="7688136" y="4685432"/>
                </a:lnTo>
                <a:lnTo>
                  <a:pt x="7697408" y="4639767"/>
                </a:lnTo>
                <a:lnTo>
                  <a:pt x="7706145" y="4593911"/>
                </a:lnTo>
                <a:lnTo>
                  <a:pt x="7714343" y="4547865"/>
                </a:lnTo>
                <a:lnTo>
                  <a:pt x="7721999" y="4501634"/>
                </a:lnTo>
                <a:lnTo>
                  <a:pt x="7729108" y="4455221"/>
                </a:lnTo>
                <a:lnTo>
                  <a:pt x="7735669" y="4408629"/>
                </a:lnTo>
                <a:lnTo>
                  <a:pt x="7741676" y="4361863"/>
                </a:lnTo>
                <a:lnTo>
                  <a:pt x="7747128" y="4314924"/>
                </a:lnTo>
                <a:lnTo>
                  <a:pt x="7752020" y="4267817"/>
                </a:lnTo>
                <a:lnTo>
                  <a:pt x="7756350" y="4220545"/>
                </a:lnTo>
                <a:lnTo>
                  <a:pt x="7760113" y="4173111"/>
                </a:lnTo>
                <a:lnTo>
                  <a:pt x="7763307" y="4125519"/>
                </a:lnTo>
                <a:lnTo>
                  <a:pt x="7765927" y="4077772"/>
                </a:lnTo>
                <a:lnTo>
                  <a:pt x="7767971" y="4029874"/>
                </a:lnTo>
                <a:lnTo>
                  <a:pt x="7769436" y="3981828"/>
                </a:lnTo>
                <a:lnTo>
                  <a:pt x="7770317" y="3933637"/>
                </a:lnTo>
                <a:lnTo>
                  <a:pt x="7770611" y="3885305"/>
                </a:lnTo>
                <a:lnTo>
                  <a:pt x="7770317" y="3836973"/>
                </a:lnTo>
                <a:lnTo>
                  <a:pt x="7769436" y="3788782"/>
                </a:lnTo>
                <a:lnTo>
                  <a:pt x="7767971" y="3740736"/>
                </a:lnTo>
                <a:lnTo>
                  <a:pt x="7765927" y="3692837"/>
                </a:lnTo>
                <a:lnTo>
                  <a:pt x="7763307" y="3645090"/>
                </a:lnTo>
                <a:lnTo>
                  <a:pt x="7760113" y="3597498"/>
                </a:lnTo>
                <a:lnTo>
                  <a:pt x="7756350" y="3550064"/>
                </a:lnTo>
                <a:lnTo>
                  <a:pt x="7752020" y="3502792"/>
                </a:lnTo>
                <a:lnTo>
                  <a:pt x="7747128" y="3455685"/>
                </a:lnTo>
                <a:lnTo>
                  <a:pt x="7741676" y="3408746"/>
                </a:lnTo>
                <a:lnTo>
                  <a:pt x="7735669" y="3361979"/>
                </a:lnTo>
                <a:lnTo>
                  <a:pt x="7729108" y="3315387"/>
                </a:lnTo>
                <a:lnTo>
                  <a:pt x="7721999" y="3268974"/>
                </a:lnTo>
                <a:lnTo>
                  <a:pt x="7714343" y="3222743"/>
                </a:lnTo>
                <a:lnTo>
                  <a:pt x="7706145" y="3176697"/>
                </a:lnTo>
                <a:lnTo>
                  <a:pt x="7697408" y="3130840"/>
                </a:lnTo>
                <a:lnTo>
                  <a:pt x="7688136" y="3085175"/>
                </a:lnTo>
                <a:lnTo>
                  <a:pt x="7678331" y="3039706"/>
                </a:lnTo>
                <a:lnTo>
                  <a:pt x="7667998" y="2994436"/>
                </a:lnTo>
                <a:lnTo>
                  <a:pt x="7657139" y="2949368"/>
                </a:lnTo>
                <a:lnTo>
                  <a:pt x="7645758" y="2904506"/>
                </a:lnTo>
                <a:lnTo>
                  <a:pt x="7633858" y="2859854"/>
                </a:lnTo>
                <a:lnTo>
                  <a:pt x="7621443" y="2815414"/>
                </a:lnTo>
                <a:lnTo>
                  <a:pt x="7608516" y="2771190"/>
                </a:lnTo>
                <a:lnTo>
                  <a:pt x="7595081" y="2727185"/>
                </a:lnTo>
                <a:lnTo>
                  <a:pt x="7581141" y="2683404"/>
                </a:lnTo>
                <a:lnTo>
                  <a:pt x="7566699" y="2639848"/>
                </a:lnTo>
                <a:lnTo>
                  <a:pt x="7551759" y="2596522"/>
                </a:lnTo>
                <a:lnTo>
                  <a:pt x="7536324" y="2553429"/>
                </a:lnTo>
                <a:lnTo>
                  <a:pt x="7520398" y="2510573"/>
                </a:lnTo>
                <a:lnTo>
                  <a:pt x="7503984" y="2467956"/>
                </a:lnTo>
                <a:lnTo>
                  <a:pt x="7487085" y="2425583"/>
                </a:lnTo>
                <a:lnTo>
                  <a:pt x="7469705" y="2383456"/>
                </a:lnTo>
                <a:lnTo>
                  <a:pt x="7451847" y="2341579"/>
                </a:lnTo>
                <a:lnTo>
                  <a:pt x="7433514" y="2299956"/>
                </a:lnTo>
                <a:lnTo>
                  <a:pt x="7414711" y="2258589"/>
                </a:lnTo>
                <a:lnTo>
                  <a:pt x="7395440" y="2217483"/>
                </a:lnTo>
                <a:lnTo>
                  <a:pt x="7375705" y="2176640"/>
                </a:lnTo>
                <a:lnTo>
                  <a:pt x="7355509" y="2136064"/>
                </a:lnTo>
                <a:lnTo>
                  <a:pt x="7334855" y="2095759"/>
                </a:lnTo>
                <a:lnTo>
                  <a:pt x="7313748" y="2055728"/>
                </a:lnTo>
                <a:lnTo>
                  <a:pt x="7292189" y="2015974"/>
                </a:lnTo>
                <a:lnTo>
                  <a:pt x="7270184" y="1976500"/>
                </a:lnTo>
                <a:lnTo>
                  <a:pt x="7247735" y="1937310"/>
                </a:lnTo>
                <a:lnTo>
                  <a:pt x="7224845" y="1898408"/>
                </a:lnTo>
                <a:lnTo>
                  <a:pt x="7201518" y="1859797"/>
                </a:lnTo>
                <a:lnTo>
                  <a:pt x="7177758" y="1821480"/>
                </a:lnTo>
                <a:lnTo>
                  <a:pt x="7153568" y="1783460"/>
                </a:lnTo>
                <a:lnTo>
                  <a:pt x="7128950" y="1745742"/>
                </a:lnTo>
                <a:lnTo>
                  <a:pt x="7103910" y="1708328"/>
                </a:lnTo>
                <a:lnTo>
                  <a:pt x="7078449" y="1671222"/>
                </a:lnTo>
                <a:lnTo>
                  <a:pt x="7052571" y="1634427"/>
                </a:lnTo>
                <a:lnTo>
                  <a:pt x="7026281" y="1597946"/>
                </a:lnTo>
                <a:lnTo>
                  <a:pt x="6999580" y="1561784"/>
                </a:lnTo>
                <a:lnTo>
                  <a:pt x="6972474" y="1525943"/>
                </a:lnTo>
                <a:lnTo>
                  <a:pt x="6944964" y="1490427"/>
                </a:lnTo>
                <a:lnTo>
                  <a:pt x="6917054" y="1455239"/>
                </a:lnTo>
                <a:lnTo>
                  <a:pt x="6888748" y="1420383"/>
                </a:lnTo>
                <a:lnTo>
                  <a:pt x="6860050" y="1385861"/>
                </a:lnTo>
                <a:lnTo>
                  <a:pt x="6830962" y="1351679"/>
                </a:lnTo>
                <a:lnTo>
                  <a:pt x="6801488" y="1317838"/>
                </a:lnTo>
                <a:lnTo>
                  <a:pt x="6771631" y="1284342"/>
                </a:lnTo>
                <a:lnTo>
                  <a:pt x="6741395" y="1251195"/>
                </a:lnTo>
                <a:lnTo>
                  <a:pt x="6710784" y="1218399"/>
                </a:lnTo>
                <a:lnTo>
                  <a:pt x="6679800" y="1185960"/>
                </a:lnTo>
                <a:lnTo>
                  <a:pt x="6648446" y="1153879"/>
                </a:lnTo>
                <a:lnTo>
                  <a:pt x="6616728" y="1122160"/>
                </a:lnTo>
                <a:lnTo>
                  <a:pt x="6584647" y="1090807"/>
                </a:lnTo>
                <a:lnTo>
                  <a:pt x="6552207" y="1059823"/>
                </a:lnTo>
                <a:lnTo>
                  <a:pt x="6519412" y="1029211"/>
                </a:lnTo>
                <a:lnTo>
                  <a:pt x="6486265" y="998976"/>
                </a:lnTo>
                <a:lnTo>
                  <a:pt x="6452769" y="969119"/>
                </a:lnTo>
                <a:lnTo>
                  <a:pt x="6418928" y="939645"/>
                </a:lnTo>
                <a:lnTo>
                  <a:pt x="6384745" y="910557"/>
                </a:lnTo>
                <a:lnTo>
                  <a:pt x="6350224" y="881859"/>
                </a:lnTo>
                <a:lnTo>
                  <a:pt x="6315367" y="853553"/>
                </a:lnTo>
                <a:lnTo>
                  <a:pt x="6280179" y="825644"/>
                </a:lnTo>
                <a:lnTo>
                  <a:pt x="6244663" y="798134"/>
                </a:lnTo>
                <a:lnTo>
                  <a:pt x="6208822" y="771027"/>
                </a:lnTo>
                <a:lnTo>
                  <a:pt x="6172660" y="744327"/>
                </a:lnTo>
                <a:lnTo>
                  <a:pt x="6136179" y="718036"/>
                </a:lnTo>
                <a:lnTo>
                  <a:pt x="6099384" y="692159"/>
                </a:lnTo>
                <a:lnTo>
                  <a:pt x="6062278" y="666698"/>
                </a:lnTo>
                <a:lnTo>
                  <a:pt x="6024864" y="641657"/>
                </a:lnTo>
                <a:lnTo>
                  <a:pt x="5987146" y="617040"/>
                </a:lnTo>
                <a:lnTo>
                  <a:pt x="5949126" y="592850"/>
                </a:lnTo>
                <a:lnTo>
                  <a:pt x="5910809" y="569090"/>
                </a:lnTo>
                <a:lnTo>
                  <a:pt x="5872198" y="545763"/>
                </a:lnTo>
                <a:lnTo>
                  <a:pt x="5833296" y="522873"/>
                </a:lnTo>
                <a:lnTo>
                  <a:pt x="5794106" y="500424"/>
                </a:lnTo>
                <a:lnTo>
                  <a:pt x="5754632" y="478419"/>
                </a:lnTo>
                <a:lnTo>
                  <a:pt x="5714878" y="456861"/>
                </a:lnTo>
                <a:lnTo>
                  <a:pt x="5674847" y="435753"/>
                </a:lnTo>
                <a:lnTo>
                  <a:pt x="5634542" y="415100"/>
                </a:lnTo>
                <a:lnTo>
                  <a:pt x="5593966" y="394904"/>
                </a:lnTo>
                <a:lnTo>
                  <a:pt x="5553123" y="375169"/>
                </a:lnTo>
                <a:lnTo>
                  <a:pt x="5512017" y="355898"/>
                </a:lnTo>
                <a:lnTo>
                  <a:pt x="5470650" y="337095"/>
                </a:lnTo>
                <a:lnTo>
                  <a:pt x="5429027" y="318762"/>
                </a:lnTo>
                <a:lnTo>
                  <a:pt x="5387150" y="300904"/>
                </a:lnTo>
                <a:lnTo>
                  <a:pt x="5345024" y="283524"/>
                </a:lnTo>
                <a:lnTo>
                  <a:pt x="5302650" y="266625"/>
                </a:lnTo>
                <a:lnTo>
                  <a:pt x="5260034" y="250211"/>
                </a:lnTo>
                <a:lnTo>
                  <a:pt x="5217177" y="234285"/>
                </a:lnTo>
                <a:lnTo>
                  <a:pt x="5174084" y="218850"/>
                </a:lnTo>
                <a:lnTo>
                  <a:pt x="5130759" y="203910"/>
                </a:lnTo>
                <a:lnTo>
                  <a:pt x="5087203" y="189469"/>
                </a:lnTo>
                <a:lnTo>
                  <a:pt x="5043421" y="175528"/>
                </a:lnTo>
                <a:lnTo>
                  <a:pt x="4999417" y="162093"/>
                </a:lnTo>
                <a:lnTo>
                  <a:pt x="4955193" y="149167"/>
                </a:lnTo>
                <a:lnTo>
                  <a:pt x="4910753" y="136752"/>
                </a:lnTo>
                <a:lnTo>
                  <a:pt x="4866101" y="124852"/>
                </a:lnTo>
                <a:lnTo>
                  <a:pt x="4821239" y="113471"/>
                </a:lnTo>
                <a:lnTo>
                  <a:pt x="4776171" y="102612"/>
                </a:lnTo>
                <a:lnTo>
                  <a:pt x="4730901" y="92279"/>
                </a:lnTo>
                <a:lnTo>
                  <a:pt x="4685432" y="82474"/>
                </a:lnTo>
                <a:lnTo>
                  <a:pt x="4639768" y="73202"/>
                </a:lnTo>
                <a:lnTo>
                  <a:pt x="4593911" y="64465"/>
                </a:lnTo>
                <a:lnTo>
                  <a:pt x="4547865" y="56267"/>
                </a:lnTo>
                <a:lnTo>
                  <a:pt x="4501634" y="48612"/>
                </a:lnTo>
                <a:lnTo>
                  <a:pt x="4455221" y="41502"/>
                </a:lnTo>
                <a:lnTo>
                  <a:pt x="4408630" y="34942"/>
                </a:lnTo>
                <a:lnTo>
                  <a:pt x="4361863" y="28934"/>
                </a:lnTo>
                <a:lnTo>
                  <a:pt x="4314924" y="23482"/>
                </a:lnTo>
                <a:lnTo>
                  <a:pt x="4267817" y="18590"/>
                </a:lnTo>
                <a:lnTo>
                  <a:pt x="4220545" y="14261"/>
                </a:lnTo>
                <a:lnTo>
                  <a:pt x="4173111" y="10498"/>
                </a:lnTo>
                <a:lnTo>
                  <a:pt x="4125519" y="7304"/>
                </a:lnTo>
                <a:lnTo>
                  <a:pt x="4077772" y="4683"/>
                </a:lnTo>
                <a:lnTo>
                  <a:pt x="4029874" y="2639"/>
                </a:lnTo>
                <a:lnTo>
                  <a:pt x="3981828" y="1175"/>
                </a:lnTo>
                <a:lnTo>
                  <a:pt x="3933637" y="294"/>
                </a:lnTo>
                <a:lnTo>
                  <a:pt x="3885305" y="0"/>
                </a:lnTo>
                <a:close/>
              </a:path>
            </a:pathLst>
          </a:custGeom>
          <a:solidFill>
            <a:srgbClr val="EDF5FB">
              <a:alpha val="69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93854" y="1472695"/>
            <a:ext cx="7771130" cy="7771130"/>
          </a:xfrm>
          <a:custGeom>
            <a:avLst/>
            <a:gdLst/>
            <a:ahLst/>
            <a:cxnLst/>
            <a:rect l="l" t="t" r="r" b="b"/>
            <a:pathLst>
              <a:path w="7771130" h="7771130">
                <a:moveTo>
                  <a:pt x="3885305" y="0"/>
                </a:moveTo>
                <a:lnTo>
                  <a:pt x="3836973" y="294"/>
                </a:lnTo>
                <a:lnTo>
                  <a:pt x="3788782" y="1175"/>
                </a:lnTo>
                <a:lnTo>
                  <a:pt x="3740736" y="2639"/>
                </a:lnTo>
                <a:lnTo>
                  <a:pt x="3692838" y="4683"/>
                </a:lnTo>
                <a:lnTo>
                  <a:pt x="3645091" y="7304"/>
                </a:lnTo>
                <a:lnTo>
                  <a:pt x="3597499" y="10498"/>
                </a:lnTo>
                <a:lnTo>
                  <a:pt x="3550066" y="14261"/>
                </a:lnTo>
                <a:lnTo>
                  <a:pt x="3502794" y="18590"/>
                </a:lnTo>
                <a:lnTo>
                  <a:pt x="3455687" y="23482"/>
                </a:lnTo>
                <a:lnTo>
                  <a:pt x="3408748" y="28934"/>
                </a:lnTo>
                <a:lnTo>
                  <a:pt x="3361981" y="34942"/>
                </a:lnTo>
                <a:lnTo>
                  <a:pt x="3315389" y="41502"/>
                </a:lnTo>
                <a:lnTo>
                  <a:pt x="3268976" y="48612"/>
                </a:lnTo>
                <a:lnTo>
                  <a:pt x="3222745" y="56267"/>
                </a:lnTo>
                <a:lnTo>
                  <a:pt x="3176700" y="64465"/>
                </a:lnTo>
                <a:lnTo>
                  <a:pt x="3130843" y="73202"/>
                </a:lnTo>
                <a:lnTo>
                  <a:pt x="3085178" y="82474"/>
                </a:lnTo>
                <a:lnTo>
                  <a:pt x="3039709" y="92279"/>
                </a:lnTo>
                <a:lnTo>
                  <a:pt x="2994439" y="102612"/>
                </a:lnTo>
                <a:lnTo>
                  <a:pt x="2949372" y="113471"/>
                </a:lnTo>
                <a:lnTo>
                  <a:pt x="2904510" y="124852"/>
                </a:lnTo>
                <a:lnTo>
                  <a:pt x="2859857" y="136752"/>
                </a:lnTo>
                <a:lnTo>
                  <a:pt x="2815418" y="149167"/>
                </a:lnTo>
                <a:lnTo>
                  <a:pt x="2771194" y="162093"/>
                </a:lnTo>
                <a:lnTo>
                  <a:pt x="2727189" y="175528"/>
                </a:lnTo>
                <a:lnTo>
                  <a:pt x="2683407" y="189469"/>
                </a:lnTo>
                <a:lnTo>
                  <a:pt x="2639852" y="203910"/>
                </a:lnTo>
                <a:lnTo>
                  <a:pt x="2596526" y="218850"/>
                </a:lnTo>
                <a:lnTo>
                  <a:pt x="2553433" y="234285"/>
                </a:lnTo>
                <a:lnTo>
                  <a:pt x="2510577" y="250211"/>
                </a:lnTo>
                <a:lnTo>
                  <a:pt x="2467960" y="266625"/>
                </a:lnTo>
                <a:lnTo>
                  <a:pt x="2425587" y="283524"/>
                </a:lnTo>
                <a:lnTo>
                  <a:pt x="2383460" y="300904"/>
                </a:lnTo>
                <a:lnTo>
                  <a:pt x="2341584" y="318762"/>
                </a:lnTo>
                <a:lnTo>
                  <a:pt x="2299960" y="337095"/>
                </a:lnTo>
                <a:lnTo>
                  <a:pt x="2258594" y="355898"/>
                </a:lnTo>
                <a:lnTo>
                  <a:pt x="2217487" y="375169"/>
                </a:lnTo>
                <a:lnTo>
                  <a:pt x="2176645" y="394904"/>
                </a:lnTo>
                <a:lnTo>
                  <a:pt x="2136069" y="415100"/>
                </a:lnTo>
                <a:lnTo>
                  <a:pt x="2095764" y="435753"/>
                </a:lnTo>
                <a:lnTo>
                  <a:pt x="2055732" y="456861"/>
                </a:lnTo>
                <a:lnTo>
                  <a:pt x="2015978" y="478419"/>
                </a:lnTo>
                <a:lnTo>
                  <a:pt x="1976505" y="500424"/>
                </a:lnTo>
                <a:lnTo>
                  <a:pt x="1937315" y="522873"/>
                </a:lnTo>
                <a:lnTo>
                  <a:pt x="1898413" y="545763"/>
                </a:lnTo>
                <a:lnTo>
                  <a:pt x="1859802" y="569090"/>
                </a:lnTo>
                <a:lnTo>
                  <a:pt x="1821484" y="592850"/>
                </a:lnTo>
                <a:lnTo>
                  <a:pt x="1783465" y="617040"/>
                </a:lnTo>
                <a:lnTo>
                  <a:pt x="1745746" y="641657"/>
                </a:lnTo>
                <a:lnTo>
                  <a:pt x="1708332" y="666698"/>
                </a:lnTo>
                <a:lnTo>
                  <a:pt x="1671226" y="692159"/>
                </a:lnTo>
                <a:lnTo>
                  <a:pt x="1634431" y="718036"/>
                </a:lnTo>
                <a:lnTo>
                  <a:pt x="1597951" y="744327"/>
                </a:lnTo>
                <a:lnTo>
                  <a:pt x="1561788" y="771027"/>
                </a:lnTo>
                <a:lnTo>
                  <a:pt x="1525947" y="798134"/>
                </a:lnTo>
                <a:lnTo>
                  <a:pt x="1490431" y="825644"/>
                </a:lnTo>
                <a:lnTo>
                  <a:pt x="1455243" y="853553"/>
                </a:lnTo>
                <a:lnTo>
                  <a:pt x="1420387" y="881859"/>
                </a:lnTo>
                <a:lnTo>
                  <a:pt x="1385866" y="910557"/>
                </a:lnTo>
                <a:lnTo>
                  <a:pt x="1351683" y="939645"/>
                </a:lnTo>
                <a:lnTo>
                  <a:pt x="1317842" y="969119"/>
                </a:lnTo>
                <a:lnTo>
                  <a:pt x="1284346" y="998976"/>
                </a:lnTo>
                <a:lnTo>
                  <a:pt x="1251199" y="1029211"/>
                </a:lnTo>
                <a:lnTo>
                  <a:pt x="1218404" y="1059823"/>
                </a:lnTo>
                <a:lnTo>
                  <a:pt x="1185964" y="1090807"/>
                </a:lnTo>
                <a:lnTo>
                  <a:pt x="1153883" y="1122160"/>
                </a:lnTo>
                <a:lnTo>
                  <a:pt x="1122164" y="1153879"/>
                </a:lnTo>
                <a:lnTo>
                  <a:pt x="1090811" y="1185960"/>
                </a:lnTo>
                <a:lnTo>
                  <a:pt x="1059827" y="1218399"/>
                </a:lnTo>
                <a:lnTo>
                  <a:pt x="1029215" y="1251195"/>
                </a:lnTo>
                <a:lnTo>
                  <a:pt x="998979" y="1284342"/>
                </a:lnTo>
                <a:lnTo>
                  <a:pt x="969123" y="1317838"/>
                </a:lnTo>
                <a:lnTo>
                  <a:pt x="939649" y="1351679"/>
                </a:lnTo>
                <a:lnTo>
                  <a:pt x="910561" y="1385861"/>
                </a:lnTo>
                <a:lnTo>
                  <a:pt x="881862" y="1420383"/>
                </a:lnTo>
                <a:lnTo>
                  <a:pt x="853556" y="1455239"/>
                </a:lnTo>
                <a:lnTo>
                  <a:pt x="825647" y="1490427"/>
                </a:lnTo>
                <a:lnTo>
                  <a:pt x="798137" y="1525943"/>
                </a:lnTo>
                <a:lnTo>
                  <a:pt x="771030" y="1561784"/>
                </a:lnTo>
                <a:lnTo>
                  <a:pt x="744330" y="1597946"/>
                </a:lnTo>
                <a:lnTo>
                  <a:pt x="718039" y="1634427"/>
                </a:lnTo>
                <a:lnTo>
                  <a:pt x="692162" y="1671222"/>
                </a:lnTo>
                <a:lnTo>
                  <a:pt x="666701" y="1708328"/>
                </a:lnTo>
                <a:lnTo>
                  <a:pt x="641660" y="1745742"/>
                </a:lnTo>
                <a:lnTo>
                  <a:pt x="617043" y="1783460"/>
                </a:lnTo>
                <a:lnTo>
                  <a:pt x="592852" y="1821480"/>
                </a:lnTo>
                <a:lnTo>
                  <a:pt x="569092" y="1859797"/>
                </a:lnTo>
                <a:lnTo>
                  <a:pt x="545765" y="1898408"/>
                </a:lnTo>
                <a:lnTo>
                  <a:pt x="522876" y="1937310"/>
                </a:lnTo>
                <a:lnTo>
                  <a:pt x="500427" y="1976500"/>
                </a:lnTo>
                <a:lnTo>
                  <a:pt x="478421" y="2015974"/>
                </a:lnTo>
                <a:lnTo>
                  <a:pt x="456863" y="2055728"/>
                </a:lnTo>
                <a:lnTo>
                  <a:pt x="435755" y="2095759"/>
                </a:lnTo>
                <a:lnTo>
                  <a:pt x="415102" y="2136064"/>
                </a:lnTo>
                <a:lnTo>
                  <a:pt x="394906" y="2176640"/>
                </a:lnTo>
                <a:lnTo>
                  <a:pt x="375171" y="2217483"/>
                </a:lnTo>
                <a:lnTo>
                  <a:pt x="355900" y="2258589"/>
                </a:lnTo>
                <a:lnTo>
                  <a:pt x="337096" y="2299956"/>
                </a:lnTo>
                <a:lnTo>
                  <a:pt x="318764" y="2341579"/>
                </a:lnTo>
                <a:lnTo>
                  <a:pt x="300906" y="2383456"/>
                </a:lnTo>
                <a:lnTo>
                  <a:pt x="283526" y="2425583"/>
                </a:lnTo>
                <a:lnTo>
                  <a:pt x="266627" y="2467956"/>
                </a:lnTo>
                <a:lnTo>
                  <a:pt x="250212" y="2510573"/>
                </a:lnTo>
                <a:lnTo>
                  <a:pt x="234286" y="2553429"/>
                </a:lnTo>
                <a:lnTo>
                  <a:pt x="218851" y="2596522"/>
                </a:lnTo>
                <a:lnTo>
                  <a:pt x="203911" y="2639848"/>
                </a:lnTo>
                <a:lnTo>
                  <a:pt x="189470" y="2683404"/>
                </a:lnTo>
                <a:lnTo>
                  <a:pt x="175529" y="2727185"/>
                </a:lnTo>
                <a:lnTo>
                  <a:pt x="162094" y="2771190"/>
                </a:lnTo>
                <a:lnTo>
                  <a:pt x="149168" y="2815414"/>
                </a:lnTo>
                <a:lnTo>
                  <a:pt x="136753" y="2859854"/>
                </a:lnTo>
                <a:lnTo>
                  <a:pt x="124853" y="2904506"/>
                </a:lnTo>
                <a:lnTo>
                  <a:pt x="113472" y="2949368"/>
                </a:lnTo>
                <a:lnTo>
                  <a:pt x="102613" y="2994436"/>
                </a:lnTo>
                <a:lnTo>
                  <a:pt x="92279" y="3039706"/>
                </a:lnTo>
                <a:lnTo>
                  <a:pt x="82475" y="3085175"/>
                </a:lnTo>
                <a:lnTo>
                  <a:pt x="73202" y="3130840"/>
                </a:lnTo>
                <a:lnTo>
                  <a:pt x="64465" y="3176697"/>
                </a:lnTo>
                <a:lnTo>
                  <a:pt x="56267" y="3222743"/>
                </a:lnTo>
                <a:lnTo>
                  <a:pt x="48612" y="3268974"/>
                </a:lnTo>
                <a:lnTo>
                  <a:pt x="41502" y="3315387"/>
                </a:lnTo>
                <a:lnTo>
                  <a:pt x="34942" y="3361979"/>
                </a:lnTo>
                <a:lnTo>
                  <a:pt x="28934" y="3408746"/>
                </a:lnTo>
                <a:lnTo>
                  <a:pt x="23483" y="3455685"/>
                </a:lnTo>
                <a:lnTo>
                  <a:pt x="18590" y="3502792"/>
                </a:lnTo>
                <a:lnTo>
                  <a:pt x="14261" y="3550064"/>
                </a:lnTo>
                <a:lnTo>
                  <a:pt x="10498" y="3597498"/>
                </a:lnTo>
                <a:lnTo>
                  <a:pt x="7304" y="3645090"/>
                </a:lnTo>
                <a:lnTo>
                  <a:pt x="4683" y="3692837"/>
                </a:lnTo>
                <a:lnTo>
                  <a:pt x="2639" y="3740736"/>
                </a:lnTo>
                <a:lnTo>
                  <a:pt x="1175" y="3788782"/>
                </a:lnTo>
                <a:lnTo>
                  <a:pt x="294" y="3836973"/>
                </a:lnTo>
                <a:lnTo>
                  <a:pt x="0" y="3885305"/>
                </a:lnTo>
                <a:lnTo>
                  <a:pt x="294" y="3933637"/>
                </a:lnTo>
                <a:lnTo>
                  <a:pt x="1175" y="3981828"/>
                </a:lnTo>
                <a:lnTo>
                  <a:pt x="2639" y="4029874"/>
                </a:lnTo>
                <a:lnTo>
                  <a:pt x="4683" y="4077772"/>
                </a:lnTo>
                <a:lnTo>
                  <a:pt x="7304" y="4125519"/>
                </a:lnTo>
                <a:lnTo>
                  <a:pt x="10498" y="4173111"/>
                </a:lnTo>
                <a:lnTo>
                  <a:pt x="14261" y="4220545"/>
                </a:lnTo>
                <a:lnTo>
                  <a:pt x="18590" y="4267817"/>
                </a:lnTo>
                <a:lnTo>
                  <a:pt x="23483" y="4314924"/>
                </a:lnTo>
                <a:lnTo>
                  <a:pt x="28934" y="4361863"/>
                </a:lnTo>
                <a:lnTo>
                  <a:pt x="34942" y="4408629"/>
                </a:lnTo>
                <a:lnTo>
                  <a:pt x="41502" y="4455221"/>
                </a:lnTo>
                <a:lnTo>
                  <a:pt x="48612" y="4501634"/>
                </a:lnTo>
                <a:lnTo>
                  <a:pt x="56267" y="4547865"/>
                </a:lnTo>
                <a:lnTo>
                  <a:pt x="64465" y="4593911"/>
                </a:lnTo>
                <a:lnTo>
                  <a:pt x="73202" y="4639767"/>
                </a:lnTo>
                <a:lnTo>
                  <a:pt x="82475" y="4685432"/>
                </a:lnTo>
                <a:lnTo>
                  <a:pt x="92279" y="4730901"/>
                </a:lnTo>
                <a:lnTo>
                  <a:pt x="102613" y="4776171"/>
                </a:lnTo>
                <a:lnTo>
                  <a:pt x="113472" y="4821238"/>
                </a:lnTo>
                <a:lnTo>
                  <a:pt x="124853" y="4866100"/>
                </a:lnTo>
                <a:lnTo>
                  <a:pt x="136753" y="4910752"/>
                </a:lnTo>
                <a:lnTo>
                  <a:pt x="149168" y="4955192"/>
                </a:lnTo>
                <a:lnTo>
                  <a:pt x="162094" y="4999416"/>
                </a:lnTo>
                <a:lnTo>
                  <a:pt x="175529" y="5043420"/>
                </a:lnTo>
                <a:lnTo>
                  <a:pt x="189470" y="5087202"/>
                </a:lnTo>
                <a:lnTo>
                  <a:pt x="203911" y="5130757"/>
                </a:lnTo>
                <a:lnTo>
                  <a:pt x="218851" y="5174083"/>
                </a:lnTo>
                <a:lnTo>
                  <a:pt x="234286" y="5217176"/>
                </a:lnTo>
                <a:lnTo>
                  <a:pt x="250212" y="5260032"/>
                </a:lnTo>
                <a:lnTo>
                  <a:pt x="266627" y="5302649"/>
                </a:lnTo>
                <a:lnTo>
                  <a:pt x="283526" y="5345022"/>
                </a:lnTo>
                <a:lnTo>
                  <a:pt x="300906" y="5387149"/>
                </a:lnTo>
                <a:lnTo>
                  <a:pt x="318764" y="5429025"/>
                </a:lnTo>
                <a:lnTo>
                  <a:pt x="337096" y="5470649"/>
                </a:lnTo>
                <a:lnTo>
                  <a:pt x="355900" y="5512015"/>
                </a:lnTo>
                <a:lnTo>
                  <a:pt x="375171" y="5553121"/>
                </a:lnTo>
                <a:lnTo>
                  <a:pt x="394906" y="5593964"/>
                </a:lnTo>
                <a:lnTo>
                  <a:pt x="415102" y="5634539"/>
                </a:lnTo>
                <a:lnTo>
                  <a:pt x="435755" y="5674844"/>
                </a:lnTo>
                <a:lnTo>
                  <a:pt x="456863" y="5714876"/>
                </a:lnTo>
                <a:lnTo>
                  <a:pt x="478421" y="5754630"/>
                </a:lnTo>
                <a:lnTo>
                  <a:pt x="500427" y="5794103"/>
                </a:lnTo>
                <a:lnTo>
                  <a:pt x="522876" y="5833293"/>
                </a:lnTo>
                <a:lnTo>
                  <a:pt x="545765" y="5872195"/>
                </a:lnTo>
                <a:lnTo>
                  <a:pt x="569092" y="5910806"/>
                </a:lnTo>
                <a:lnTo>
                  <a:pt x="592852" y="5949123"/>
                </a:lnTo>
                <a:lnTo>
                  <a:pt x="617043" y="5987143"/>
                </a:lnTo>
                <a:lnTo>
                  <a:pt x="641660" y="6024861"/>
                </a:lnTo>
                <a:lnTo>
                  <a:pt x="666701" y="6062275"/>
                </a:lnTo>
                <a:lnTo>
                  <a:pt x="692162" y="6099381"/>
                </a:lnTo>
                <a:lnTo>
                  <a:pt x="718039" y="6136176"/>
                </a:lnTo>
                <a:lnTo>
                  <a:pt x="744330" y="6172656"/>
                </a:lnTo>
                <a:lnTo>
                  <a:pt x="771030" y="6208818"/>
                </a:lnTo>
                <a:lnTo>
                  <a:pt x="798137" y="6244659"/>
                </a:lnTo>
                <a:lnTo>
                  <a:pt x="825647" y="6280175"/>
                </a:lnTo>
                <a:lnTo>
                  <a:pt x="853556" y="6315363"/>
                </a:lnTo>
                <a:lnTo>
                  <a:pt x="881862" y="6350219"/>
                </a:lnTo>
                <a:lnTo>
                  <a:pt x="910561" y="6384741"/>
                </a:lnTo>
                <a:lnTo>
                  <a:pt x="939649" y="6418923"/>
                </a:lnTo>
                <a:lnTo>
                  <a:pt x="969123" y="6452764"/>
                </a:lnTo>
                <a:lnTo>
                  <a:pt x="998979" y="6486260"/>
                </a:lnTo>
                <a:lnTo>
                  <a:pt x="1029215" y="6519407"/>
                </a:lnTo>
                <a:lnTo>
                  <a:pt x="1059827" y="6552202"/>
                </a:lnTo>
                <a:lnTo>
                  <a:pt x="1090811" y="6584642"/>
                </a:lnTo>
                <a:lnTo>
                  <a:pt x="1122164" y="6616723"/>
                </a:lnTo>
                <a:lnTo>
                  <a:pt x="1153883" y="6648441"/>
                </a:lnTo>
                <a:lnTo>
                  <a:pt x="1185964" y="6679794"/>
                </a:lnTo>
                <a:lnTo>
                  <a:pt x="1218404" y="6710778"/>
                </a:lnTo>
                <a:lnTo>
                  <a:pt x="1251199" y="6741390"/>
                </a:lnTo>
                <a:lnTo>
                  <a:pt x="1284346" y="6771625"/>
                </a:lnTo>
                <a:lnTo>
                  <a:pt x="1317842" y="6801482"/>
                </a:lnTo>
                <a:lnTo>
                  <a:pt x="1351683" y="6830956"/>
                </a:lnTo>
                <a:lnTo>
                  <a:pt x="1385866" y="6860044"/>
                </a:lnTo>
                <a:lnTo>
                  <a:pt x="1420387" y="6888742"/>
                </a:lnTo>
                <a:lnTo>
                  <a:pt x="1455243" y="6917048"/>
                </a:lnTo>
                <a:lnTo>
                  <a:pt x="1490431" y="6944957"/>
                </a:lnTo>
                <a:lnTo>
                  <a:pt x="1525947" y="6972467"/>
                </a:lnTo>
                <a:lnTo>
                  <a:pt x="1561788" y="6999574"/>
                </a:lnTo>
                <a:lnTo>
                  <a:pt x="1597951" y="7026274"/>
                </a:lnTo>
                <a:lnTo>
                  <a:pt x="1634431" y="7052565"/>
                </a:lnTo>
                <a:lnTo>
                  <a:pt x="1671226" y="7078442"/>
                </a:lnTo>
                <a:lnTo>
                  <a:pt x="1708332" y="7103902"/>
                </a:lnTo>
                <a:lnTo>
                  <a:pt x="1745746" y="7128943"/>
                </a:lnTo>
                <a:lnTo>
                  <a:pt x="1783465" y="7153560"/>
                </a:lnTo>
                <a:lnTo>
                  <a:pt x="1821484" y="7177751"/>
                </a:lnTo>
                <a:lnTo>
                  <a:pt x="1859802" y="7201511"/>
                </a:lnTo>
                <a:lnTo>
                  <a:pt x="1898413" y="7224837"/>
                </a:lnTo>
                <a:lnTo>
                  <a:pt x="1937315" y="7247727"/>
                </a:lnTo>
                <a:lnTo>
                  <a:pt x="1976505" y="7270176"/>
                </a:lnTo>
                <a:lnTo>
                  <a:pt x="2015978" y="7292181"/>
                </a:lnTo>
                <a:lnTo>
                  <a:pt x="2055732" y="7313739"/>
                </a:lnTo>
                <a:lnTo>
                  <a:pt x="2095764" y="7334847"/>
                </a:lnTo>
                <a:lnTo>
                  <a:pt x="2136069" y="7355500"/>
                </a:lnTo>
                <a:lnTo>
                  <a:pt x="2176645" y="7375696"/>
                </a:lnTo>
                <a:lnTo>
                  <a:pt x="2217487" y="7395431"/>
                </a:lnTo>
                <a:lnTo>
                  <a:pt x="2258594" y="7414702"/>
                </a:lnTo>
                <a:lnTo>
                  <a:pt x="2299960" y="7433506"/>
                </a:lnTo>
                <a:lnTo>
                  <a:pt x="2341584" y="7451838"/>
                </a:lnTo>
                <a:lnTo>
                  <a:pt x="2383460" y="7469696"/>
                </a:lnTo>
                <a:lnTo>
                  <a:pt x="2425587" y="7487076"/>
                </a:lnTo>
                <a:lnTo>
                  <a:pt x="2467960" y="7503975"/>
                </a:lnTo>
                <a:lnTo>
                  <a:pt x="2510577" y="7520389"/>
                </a:lnTo>
                <a:lnTo>
                  <a:pt x="2553433" y="7536315"/>
                </a:lnTo>
                <a:lnTo>
                  <a:pt x="2596526" y="7551750"/>
                </a:lnTo>
                <a:lnTo>
                  <a:pt x="2639852" y="7566690"/>
                </a:lnTo>
                <a:lnTo>
                  <a:pt x="2683407" y="7581132"/>
                </a:lnTo>
                <a:lnTo>
                  <a:pt x="2727189" y="7595072"/>
                </a:lnTo>
                <a:lnTo>
                  <a:pt x="2771194" y="7608507"/>
                </a:lnTo>
                <a:lnTo>
                  <a:pt x="2815418" y="7621433"/>
                </a:lnTo>
                <a:lnTo>
                  <a:pt x="2859857" y="7633848"/>
                </a:lnTo>
                <a:lnTo>
                  <a:pt x="2904510" y="7645748"/>
                </a:lnTo>
                <a:lnTo>
                  <a:pt x="2949372" y="7657129"/>
                </a:lnTo>
                <a:lnTo>
                  <a:pt x="2994439" y="7667988"/>
                </a:lnTo>
                <a:lnTo>
                  <a:pt x="3039709" y="7678321"/>
                </a:lnTo>
                <a:lnTo>
                  <a:pt x="3085178" y="7688126"/>
                </a:lnTo>
                <a:lnTo>
                  <a:pt x="3130843" y="7697398"/>
                </a:lnTo>
                <a:lnTo>
                  <a:pt x="3176700" y="7706135"/>
                </a:lnTo>
                <a:lnTo>
                  <a:pt x="3222745" y="7714333"/>
                </a:lnTo>
                <a:lnTo>
                  <a:pt x="3268976" y="7721988"/>
                </a:lnTo>
                <a:lnTo>
                  <a:pt x="3315389" y="7729098"/>
                </a:lnTo>
                <a:lnTo>
                  <a:pt x="3361981" y="7735658"/>
                </a:lnTo>
                <a:lnTo>
                  <a:pt x="3408748" y="7741666"/>
                </a:lnTo>
                <a:lnTo>
                  <a:pt x="3455687" y="7747118"/>
                </a:lnTo>
                <a:lnTo>
                  <a:pt x="3502794" y="7752010"/>
                </a:lnTo>
                <a:lnTo>
                  <a:pt x="3550066" y="7756339"/>
                </a:lnTo>
                <a:lnTo>
                  <a:pt x="3597499" y="7760103"/>
                </a:lnTo>
                <a:lnTo>
                  <a:pt x="3645091" y="7763296"/>
                </a:lnTo>
                <a:lnTo>
                  <a:pt x="3692838" y="7765917"/>
                </a:lnTo>
                <a:lnTo>
                  <a:pt x="3740736" y="7767961"/>
                </a:lnTo>
                <a:lnTo>
                  <a:pt x="3788782" y="7769425"/>
                </a:lnTo>
                <a:lnTo>
                  <a:pt x="3836973" y="7770306"/>
                </a:lnTo>
                <a:lnTo>
                  <a:pt x="3885305" y="7770601"/>
                </a:lnTo>
                <a:lnTo>
                  <a:pt x="3933637" y="7770306"/>
                </a:lnTo>
                <a:lnTo>
                  <a:pt x="3981828" y="7769425"/>
                </a:lnTo>
                <a:lnTo>
                  <a:pt x="4029874" y="7767961"/>
                </a:lnTo>
                <a:lnTo>
                  <a:pt x="4077772" y="7765917"/>
                </a:lnTo>
                <a:lnTo>
                  <a:pt x="4125519" y="7763296"/>
                </a:lnTo>
                <a:lnTo>
                  <a:pt x="4173111" y="7760103"/>
                </a:lnTo>
                <a:lnTo>
                  <a:pt x="4220545" y="7756339"/>
                </a:lnTo>
                <a:lnTo>
                  <a:pt x="4267817" y="7752010"/>
                </a:lnTo>
                <a:lnTo>
                  <a:pt x="4314924" y="7747118"/>
                </a:lnTo>
                <a:lnTo>
                  <a:pt x="4361863" y="7741666"/>
                </a:lnTo>
                <a:lnTo>
                  <a:pt x="4408630" y="7735658"/>
                </a:lnTo>
                <a:lnTo>
                  <a:pt x="4455221" y="7729098"/>
                </a:lnTo>
                <a:lnTo>
                  <a:pt x="4501634" y="7721988"/>
                </a:lnTo>
                <a:lnTo>
                  <a:pt x="4547865" y="7714333"/>
                </a:lnTo>
                <a:lnTo>
                  <a:pt x="4593911" y="7706135"/>
                </a:lnTo>
                <a:lnTo>
                  <a:pt x="4639768" y="7697398"/>
                </a:lnTo>
                <a:lnTo>
                  <a:pt x="4685432" y="7688126"/>
                </a:lnTo>
                <a:lnTo>
                  <a:pt x="4730901" y="7678321"/>
                </a:lnTo>
                <a:lnTo>
                  <a:pt x="4776171" y="7667988"/>
                </a:lnTo>
                <a:lnTo>
                  <a:pt x="4821239" y="7657129"/>
                </a:lnTo>
                <a:lnTo>
                  <a:pt x="4866101" y="7645748"/>
                </a:lnTo>
                <a:lnTo>
                  <a:pt x="4910753" y="7633848"/>
                </a:lnTo>
                <a:lnTo>
                  <a:pt x="4955193" y="7621433"/>
                </a:lnTo>
                <a:lnTo>
                  <a:pt x="4999417" y="7608507"/>
                </a:lnTo>
                <a:lnTo>
                  <a:pt x="5043421" y="7595072"/>
                </a:lnTo>
                <a:lnTo>
                  <a:pt x="5087203" y="7581132"/>
                </a:lnTo>
                <a:lnTo>
                  <a:pt x="5130759" y="7566690"/>
                </a:lnTo>
                <a:lnTo>
                  <a:pt x="5174084" y="7551750"/>
                </a:lnTo>
                <a:lnTo>
                  <a:pt x="5217177" y="7536315"/>
                </a:lnTo>
                <a:lnTo>
                  <a:pt x="5260034" y="7520389"/>
                </a:lnTo>
                <a:lnTo>
                  <a:pt x="5302650" y="7503975"/>
                </a:lnTo>
                <a:lnTo>
                  <a:pt x="5345024" y="7487076"/>
                </a:lnTo>
                <a:lnTo>
                  <a:pt x="5387150" y="7469696"/>
                </a:lnTo>
                <a:lnTo>
                  <a:pt x="5429027" y="7451838"/>
                </a:lnTo>
                <a:lnTo>
                  <a:pt x="5470650" y="7433506"/>
                </a:lnTo>
                <a:lnTo>
                  <a:pt x="5512017" y="7414702"/>
                </a:lnTo>
                <a:lnTo>
                  <a:pt x="5553123" y="7395431"/>
                </a:lnTo>
                <a:lnTo>
                  <a:pt x="5593966" y="7375696"/>
                </a:lnTo>
                <a:lnTo>
                  <a:pt x="5634542" y="7355500"/>
                </a:lnTo>
                <a:lnTo>
                  <a:pt x="5674847" y="7334847"/>
                </a:lnTo>
                <a:lnTo>
                  <a:pt x="5714878" y="7313739"/>
                </a:lnTo>
                <a:lnTo>
                  <a:pt x="5754632" y="7292181"/>
                </a:lnTo>
                <a:lnTo>
                  <a:pt x="5794106" y="7270176"/>
                </a:lnTo>
                <a:lnTo>
                  <a:pt x="5833296" y="7247727"/>
                </a:lnTo>
                <a:lnTo>
                  <a:pt x="5872198" y="7224837"/>
                </a:lnTo>
                <a:lnTo>
                  <a:pt x="5910809" y="7201511"/>
                </a:lnTo>
                <a:lnTo>
                  <a:pt x="5949126" y="7177751"/>
                </a:lnTo>
                <a:lnTo>
                  <a:pt x="5987146" y="7153560"/>
                </a:lnTo>
                <a:lnTo>
                  <a:pt x="6024864" y="7128943"/>
                </a:lnTo>
                <a:lnTo>
                  <a:pt x="6062278" y="7103902"/>
                </a:lnTo>
                <a:lnTo>
                  <a:pt x="6099384" y="7078442"/>
                </a:lnTo>
                <a:lnTo>
                  <a:pt x="6136179" y="7052565"/>
                </a:lnTo>
                <a:lnTo>
                  <a:pt x="6172660" y="7026274"/>
                </a:lnTo>
                <a:lnTo>
                  <a:pt x="6208822" y="6999574"/>
                </a:lnTo>
                <a:lnTo>
                  <a:pt x="6244663" y="6972467"/>
                </a:lnTo>
                <a:lnTo>
                  <a:pt x="6280179" y="6944957"/>
                </a:lnTo>
                <a:lnTo>
                  <a:pt x="6315367" y="6917048"/>
                </a:lnTo>
                <a:lnTo>
                  <a:pt x="6350224" y="6888742"/>
                </a:lnTo>
                <a:lnTo>
                  <a:pt x="6384745" y="6860044"/>
                </a:lnTo>
                <a:lnTo>
                  <a:pt x="6418928" y="6830956"/>
                </a:lnTo>
                <a:lnTo>
                  <a:pt x="6452769" y="6801482"/>
                </a:lnTo>
                <a:lnTo>
                  <a:pt x="6486265" y="6771625"/>
                </a:lnTo>
                <a:lnTo>
                  <a:pt x="6519412" y="6741390"/>
                </a:lnTo>
                <a:lnTo>
                  <a:pt x="6552207" y="6710778"/>
                </a:lnTo>
                <a:lnTo>
                  <a:pt x="6584647" y="6679794"/>
                </a:lnTo>
                <a:lnTo>
                  <a:pt x="6616728" y="6648441"/>
                </a:lnTo>
                <a:lnTo>
                  <a:pt x="6648446" y="6616723"/>
                </a:lnTo>
                <a:lnTo>
                  <a:pt x="6679800" y="6584642"/>
                </a:lnTo>
                <a:lnTo>
                  <a:pt x="6710784" y="6552202"/>
                </a:lnTo>
                <a:lnTo>
                  <a:pt x="6741395" y="6519407"/>
                </a:lnTo>
                <a:lnTo>
                  <a:pt x="6771631" y="6486260"/>
                </a:lnTo>
                <a:lnTo>
                  <a:pt x="6801488" y="6452764"/>
                </a:lnTo>
                <a:lnTo>
                  <a:pt x="6830962" y="6418923"/>
                </a:lnTo>
                <a:lnTo>
                  <a:pt x="6860050" y="6384741"/>
                </a:lnTo>
                <a:lnTo>
                  <a:pt x="6888748" y="6350219"/>
                </a:lnTo>
                <a:lnTo>
                  <a:pt x="6917054" y="6315363"/>
                </a:lnTo>
                <a:lnTo>
                  <a:pt x="6944964" y="6280175"/>
                </a:lnTo>
                <a:lnTo>
                  <a:pt x="6972474" y="6244659"/>
                </a:lnTo>
                <a:lnTo>
                  <a:pt x="6999580" y="6208818"/>
                </a:lnTo>
                <a:lnTo>
                  <a:pt x="7026281" y="6172656"/>
                </a:lnTo>
                <a:lnTo>
                  <a:pt x="7052571" y="6136176"/>
                </a:lnTo>
                <a:lnTo>
                  <a:pt x="7078449" y="6099381"/>
                </a:lnTo>
                <a:lnTo>
                  <a:pt x="7103910" y="6062275"/>
                </a:lnTo>
                <a:lnTo>
                  <a:pt x="7128950" y="6024861"/>
                </a:lnTo>
                <a:lnTo>
                  <a:pt x="7153568" y="5987143"/>
                </a:lnTo>
                <a:lnTo>
                  <a:pt x="7177758" y="5949123"/>
                </a:lnTo>
                <a:lnTo>
                  <a:pt x="7201518" y="5910806"/>
                </a:lnTo>
                <a:lnTo>
                  <a:pt x="7224845" y="5872195"/>
                </a:lnTo>
                <a:lnTo>
                  <a:pt x="7247735" y="5833293"/>
                </a:lnTo>
                <a:lnTo>
                  <a:pt x="7270184" y="5794103"/>
                </a:lnTo>
                <a:lnTo>
                  <a:pt x="7292189" y="5754630"/>
                </a:lnTo>
                <a:lnTo>
                  <a:pt x="7313748" y="5714876"/>
                </a:lnTo>
                <a:lnTo>
                  <a:pt x="7334855" y="5674844"/>
                </a:lnTo>
                <a:lnTo>
                  <a:pt x="7355509" y="5634539"/>
                </a:lnTo>
                <a:lnTo>
                  <a:pt x="7375705" y="5593964"/>
                </a:lnTo>
                <a:lnTo>
                  <a:pt x="7395440" y="5553121"/>
                </a:lnTo>
                <a:lnTo>
                  <a:pt x="7414711" y="5512015"/>
                </a:lnTo>
                <a:lnTo>
                  <a:pt x="7433514" y="5470649"/>
                </a:lnTo>
                <a:lnTo>
                  <a:pt x="7451847" y="5429025"/>
                </a:lnTo>
                <a:lnTo>
                  <a:pt x="7469705" y="5387149"/>
                </a:lnTo>
                <a:lnTo>
                  <a:pt x="7487085" y="5345022"/>
                </a:lnTo>
                <a:lnTo>
                  <a:pt x="7503984" y="5302649"/>
                </a:lnTo>
                <a:lnTo>
                  <a:pt x="7520398" y="5260032"/>
                </a:lnTo>
                <a:lnTo>
                  <a:pt x="7536324" y="5217176"/>
                </a:lnTo>
                <a:lnTo>
                  <a:pt x="7551759" y="5174083"/>
                </a:lnTo>
                <a:lnTo>
                  <a:pt x="7566699" y="5130757"/>
                </a:lnTo>
                <a:lnTo>
                  <a:pt x="7581141" y="5087202"/>
                </a:lnTo>
                <a:lnTo>
                  <a:pt x="7595081" y="5043420"/>
                </a:lnTo>
                <a:lnTo>
                  <a:pt x="7608516" y="4999416"/>
                </a:lnTo>
                <a:lnTo>
                  <a:pt x="7621443" y="4955192"/>
                </a:lnTo>
                <a:lnTo>
                  <a:pt x="7633858" y="4910752"/>
                </a:lnTo>
                <a:lnTo>
                  <a:pt x="7645758" y="4866100"/>
                </a:lnTo>
                <a:lnTo>
                  <a:pt x="7657139" y="4821238"/>
                </a:lnTo>
                <a:lnTo>
                  <a:pt x="7667998" y="4776171"/>
                </a:lnTo>
                <a:lnTo>
                  <a:pt x="7678331" y="4730901"/>
                </a:lnTo>
                <a:lnTo>
                  <a:pt x="7688136" y="4685432"/>
                </a:lnTo>
                <a:lnTo>
                  <a:pt x="7697408" y="4639767"/>
                </a:lnTo>
                <a:lnTo>
                  <a:pt x="7706145" y="4593911"/>
                </a:lnTo>
                <a:lnTo>
                  <a:pt x="7714343" y="4547865"/>
                </a:lnTo>
                <a:lnTo>
                  <a:pt x="7721999" y="4501634"/>
                </a:lnTo>
                <a:lnTo>
                  <a:pt x="7729108" y="4455221"/>
                </a:lnTo>
                <a:lnTo>
                  <a:pt x="7735669" y="4408629"/>
                </a:lnTo>
                <a:lnTo>
                  <a:pt x="7741676" y="4361863"/>
                </a:lnTo>
                <a:lnTo>
                  <a:pt x="7747128" y="4314924"/>
                </a:lnTo>
                <a:lnTo>
                  <a:pt x="7752020" y="4267817"/>
                </a:lnTo>
                <a:lnTo>
                  <a:pt x="7756350" y="4220545"/>
                </a:lnTo>
                <a:lnTo>
                  <a:pt x="7760113" y="4173111"/>
                </a:lnTo>
                <a:lnTo>
                  <a:pt x="7763307" y="4125519"/>
                </a:lnTo>
                <a:lnTo>
                  <a:pt x="7765927" y="4077772"/>
                </a:lnTo>
                <a:lnTo>
                  <a:pt x="7767971" y="4029874"/>
                </a:lnTo>
                <a:lnTo>
                  <a:pt x="7769436" y="3981828"/>
                </a:lnTo>
                <a:lnTo>
                  <a:pt x="7770317" y="3933637"/>
                </a:lnTo>
                <a:lnTo>
                  <a:pt x="7770611" y="3885305"/>
                </a:lnTo>
                <a:lnTo>
                  <a:pt x="7770317" y="3836973"/>
                </a:lnTo>
                <a:lnTo>
                  <a:pt x="7769436" y="3788782"/>
                </a:lnTo>
                <a:lnTo>
                  <a:pt x="7767971" y="3740736"/>
                </a:lnTo>
                <a:lnTo>
                  <a:pt x="7765927" y="3692837"/>
                </a:lnTo>
                <a:lnTo>
                  <a:pt x="7763307" y="3645090"/>
                </a:lnTo>
                <a:lnTo>
                  <a:pt x="7760113" y="3597498"/>
                </a:lnTo>
                <a:lnTo>
                  <a:pt x="7756350" y="3550064"/>
                </a:lnTo>
                <a:lnTo>
                  <a:pt x="7752020" y="3502792"/>
                </a:lnTo>
                <a:lnTo>
                  <a:pt x="7747128" y="3455685"/>
                </a:lnTo>
                <a:lnTo>
                  <a:pt x="7741676" y="3408746"/>
                </a:lnTo>
                <a:lnTo>
                  <a:pt x="7735669" y="3361979"/>
                </a:lnTo>
                <a:lnTo>
                  <a:pt x="7729108" y="3315387"/>
                </a:lnTo>
                <a:lnTo>
                  <a:pt x="7721999" y="3268974"/>
                </a:lnTo>
                <a:lnTo>
                  <a:pt x="7714343" y="3222743"/>
                </a:lnTo>
                <a:lnTo>
                  <a:pt x="7706145" y="3176697"/>
                </a:lnTo>
                <a:lnTo>
                  <a:pt x="7697408" y="3130840"/>
                </a:lnTo>
                <a:lnTo>
                  <a:pt x="7688136" y="3085175"/>
                </a:lnTo>
                <a:lnTo>
                  <a:pt x="7678331" y="3039706"/>
                </a:lnTo>
                <a:lnTo>
                  <a:pt x="7667998" y="2994436"/>
                </a:lnTo>
                <a:lnTo>
                  <a:pt x="7657139" y="2949368"/>
                </a:lnTo>
                <a:lnTo>
                  <a:pt x="7645758" y="2904506"/>
                </a:lnTo>
                <a:lnTo>
                  <a:pt x="7633858" y="2859854"/>
                </a:lnTo>
                <a:lnTo>
                  <a:pt x="7621443" y="2815414"/>
                </a:lnTo>
                <a:lnTo>
                  <a:pt x="7608516" y="2771190"/>
                </a:lnTo>
                <a:lnTo>
                  <a:pt x="7595081" y="2727185"/>
                </a:lnTo>
                <a:lnTo>
                  <a:pt x="7581141" y="2683404"/>
                </a:lnTo>
                <a:lnTo>
                  <a:pt x="7566699" y="2639848"/>
                </a:lnTo>
                <a:lnTo>
                  <a:pt x="7551759" y="2596522"/>
                </a:lnTo>
                <a:lnTo>
                  <a:pt x="7536324" y="2553429"/>
                </a:lnTo>
                <a:lnTo>
                  <a:pt x="7520398" y="2510573"/>
                </a:lnTo>
                <a:lnTo>
                  <a:pt x="7503984" y="2467956"/>
                </a:lnTo>
                <a:lnTo>
                  <a:pt x="7487085" y="2425583"/>
                </a:lnTo>
                <a:lnTo>
                  <a:pt x="7469705" y="2383456"/>
                </a:lnTo>
                <a:lnTo>
                  <a:pt x="7451847" y="2341579"/>
                </a:lnTo>
                <a:lnTo>
                  <a:pt x="7433514" y="2299956"/>
                </a:lnTo>
                <a:lnTo>
                  <a:pt x="7414711" y="2258589"/>
                </a:lnTo>
                <a:lnTo>
                  <a:pt x="7395440" y="2217483"/>
                </a:lnTo>
                <a:lnTo>
                  <a:pt x="7375705" y="2176640"/>
                </a:lnTo>
                <a:lnTo>
                  <a:pt x="7355509" y="2136064"/>
                </a:lnTo>
                <a:lnTo>
                  <a:pt x="7334855" y="2095759"/>
                </a:lnTo>
                <a:lnTo>
                  <a:pt x="7313748" y="2055728"/>
                </a:lnTo>
                <a:lnTo>
                  <a:pt x="7292189" y="2015974"/>
                </a:lnTo>
                <a:lnTo>
                  <a:pt x="7270184" y="1976500"/>
                </a:lnTo>
                <a:lnTo>
                  <a:pt x="7247735" y="1937310"/>
                </a:lnTo>
                <a:lnTo>
                  <a:pt x="7224845" y="1898408"/>
                </a:lnTo>
                <a:lnTo>
                  <a:pt x="7201518" y="1859797"/>
                </a:lnTo>
                <a:lnTo>
                  <a:pt x="7177758" y="1821480"/>
                </a:lnTo>
                <a:lnTo>
                  <a:pt x="7153568" y="1783460"/>
                </a:lnTo>
                <a:lnTo>
                  <a:pt x="7128950" y="1745742"/>
                </a:lnTo>
                <a:lnTo>
                  <a:pt x="7103910" y="1708328"/>
                </a:lnTo>
                <a:lnTo>
                  <a:pt x="7078449" y="1671222"/>
                </a:lnTo>
                <a:lnTo>
                  <a:pt x="7052571" y="1634427"/>
                </a:lnTo>
                <a:lnTo>
                  <a:pt x="7026281" y="1597946"/>
                </a:lnTo>
                <a:lnTo>
                  <a:pt x="6999580" y="1561784"/>
                </a:lnTo>
                <a:lnTo>
                  <a:pt x="6972474" y="1525943"/>
                </a:lnTo>
                <a:lnTo>
                  <a:pt x="6944964" y="1490427"/>
                </a:lnTo>
                <a:lnTo>
                  <a:pt x="6917054" y="1455239"/>
                </a:lnTo>
                <a:lnTo>
                  <a:pt x="6888748" y="1420383"/>
                </a:lnTo>
                <a:lnTo>
                  <a:pt x="6860050" y="1385861"/>
                </a:lnTo>
                <a:lnTo>
                  <a:pt x="6830962" y="1351679"/>
                </a:lnTo>
                <a:lnTo>
                  <a:pt x="6801488" y="1317838"/>
                </a:lnTo>
                <a:lnTo>
                  <a:pt x="6771631" y="1284342"/>
                </a:lnTo>
                <a:lnTo>
                  <a:pt x="6741395" y="1251195"/>
                </a:lnTo>
                <a:lnTo>
                  <a:pt x="6710784" y="1218399"/>
                </a:lnTo>
                <a:lnTo>
                  <a:pt x="6679800" y="1185960"/>
                </a:lnTo>
                <a:lnTo>
                  <a:pt x="6648446" y="1153879"/>
                </a:lnTo>
                <a:lnTo>
                  <a:pt x="6616728" y="1122160"/>
                </a:lnTo>
                <a:lnTo>
                  <a:pt x="6584647" y="1090807"/>
                </a:lnTo>
                <a:lnTo>
                  <a:pt x="6552207" y="1059823"/>
                </a:lnTo>
                <a:lnTo>
                  <a:pt x="6519412" y="1029211"/>
                </a:lnTo>
                <a:lnTo>
                  <a:pt x="6486265" y="998976"/>
                </a:lnTo>
                <a:lnTo>
                  <a:pt x="6452769" y="969119"/>
                </a:lnTo>
                <a:lnTo>
                  <a:pt x="6418928" y="939645"/>
                </a:lnTo>
                <a:lnTo>
                  <a:pt x="6384745" y="910557"/>
                </a:lnTo>
                <a:lnTo>
                  <a:pt x="6350224" y="881859"/>
                </a:lnTo>
                <a:lnTo>
                  <a:pt x="6315367" y="853553"/>
                </a:lnTo>
                <a:lnTo>
                  <a:pt x="6280179" y="825644"/>
                </a:lnTo>
                <a:lnTo>
                  <a:pt x="6244663" y="798134"/>
                </a:lnTo>
                <a:lnTo>
                  <a:pt x="6208822" y="771027"/>
                </a:lnTo>
                <a:lnTo>
                  <a:pt x="6172660" y="744327"/>
                </a:lnTo>
                <a:lnTo>
                  <a:pt x="6136179" y="718036"/>
                </a:lnTo>
                <a:lnTo>
                  <a:pt x="6099384" y="692159"/>
                </a:lnTo>
                <a:lnTo>
                  <a:pt x="6062278" y="666698"/>
                </a:lnTo>
                <a:lnTo>
                  <a:pt x="6024864" y="641657"/>
                </a:lnTo>
                <a:lnTo>
                  <a:pt x="5987146" y="617040"/>
                </a:lnTo>
                <a:lnTo>
                  <a:pt x="5949126" y="592850"/>
                </a:lnTo>
                <a:lnTo>
                  <a:pt x="5910809" y="569090"/>
                </a:lnTo>
                <a:lnTo>
                  <a:pt x="5872198" y="545763"/>
                </a:lnTo>
                <a:lnTo>
                  <a:pt x="5833296" y="522873"/>
                </a:lnTo>
                <a:lnTo>
                  <a:pt x="5794106" y="500424"/>
                </a:lnTo>
                <a:lnTo>
                  <a:pt x="5754632" y="478419"/>
                </a:lnTo>
                <a:lnTo>
                  <a:pt x="5714878" y="456861"/>
                </a:lnTo>
                <a:lnTo>
                  <a:pt x="5674847" y="435753"/>
                </a:lnTo>
                <a:lnTo>
                  <a:pt x="5634542" y="415100"/>
                </a:lnTo>
                <a:lnTo>
                  <a:pt x="5593966" y="394904"/>
                </a:lnTo>
                <a:lnTo>
                  <a:pt x="5553123" y="375169"/>
                </a:lnTo>
                <a:lnTo>
                  <a:pt x="5512017" y="355898"/>
                </a:lnTo>
                <a:lnTo>
                  <a:pt x="5470650" y="337095"/>
                </a:lnTo>
                <a:lnTo>
                  <a:pt x="5429027" y="318762"/>
                </a:lnTo>
                <a:lnTo>
                  <a:pt x="5387150" y="300904"/>
                </a:lnTo>
                <a:lnTo>
                  <a:pt x="5345024" y="283524"/>
                </a:lnTo>
                <a:lnTo>
                  <a:pt x="5302650" y="266625"/>
                </a:lnTo>
                <a:lnTo>
                  <a:pt x="5260034" y="250211"/>
                </a:lnTo>
                <a:lnTo>
                  <a:pt x="5217177" y="234285"/>
                </a:lnTo>
                <a:lnTo>
                  <a:pt x="5174084" y="218850"/>
                </a:lnTo>
                <a:lnTo>
                  <a:pt x="5130759" y="203910"/>
                </a:lnTo>
                <a:lnTo>
                  <a:pt x="5087203" y="189469"/>
                </a:lnTo>
                <a:lnTo>
                  <a:pt x="5043421" y="175528"/>
                </a:lnTo>
                <a:lnTo>
                  <a:pt x="4999417" y="162093"/>
                </a:lnTo>
                <a:lnTo>
                  <a:pt x="4955193" y="149167"/>
                </a:lnTo>
                <a:lnTo>
                  <a:pt x="4910753" y="136752"/>
                </a:lnTo>
                <a:lnTo>
                  <a:pt x="4866101" y="124852"/>
                </a:lnTo>
                <a:lnTo>
                  <a:pt x="4821239" y="113471"/>
                </a:lnTo>
                <a:lnTo>
                  <a:pt x="4776171" y="102612"/>
                </a:lnTo>
                <a:lnTo>
                  <a:pt x="4730901" y="92279"/>
                </a:lnTo>
                <a:lnTo>
                  <a:pt x="4685432" y="82474"/>
                </a:lnTo>
                <a:lnTo>
                  <a:pt x="4639768" y="73202"/>
                </a:lnTo>
                <a:lnTo>
                  <a:pt x="4593911" y="64465"/>
                </a:lnTo>
                <a:lnTo>
                  <a:pt x="4547865" y="56267"/>
                </a:lnTo>
                <a:lnTo>
                  <a:pt x="4501634" y="48612"/>
                </a:lnTo>
                <a:lnTo>
                  <a:pt x="4455221" y="41502"/>
                </a:lnTo>
                <a:lnTo>
                  <a:pt x="4408630" y="34942"/>
                </a:lnTo>
                <a:lnTo>
                  <a:pt x="4361863" y="28934"/>
                </a:lnTo>
                <a:lnTo>
                  <a:pt x="4314924" y="23482"/>
                </a:lnTo>
                <a:lnTo>
                  <a:pt x="4267817" y="18590"/>
                </a:lnTo>
                <a:lnTo>
                  <a:pt x="4220545" y="14261"/>
                </a:lnTo>
                <a:lnTo>
                  <a:pt x="4173111" y="10498"/>
                </a:lnTo>
                <a:lnTo>
                  <a:pt x="4125519" y="7304"/>
                </a:lnTo>
                <a:lnTo>
                  <a:pt x="4077772" y="4683"/>
                </a:lnTo>
                <a:lnTo>
                  <a:pt x="4029874" y="2639"/>
                </a:lnTo>
                <a:lnTo>
                  <a:pt x="3981828" y="1175"/>
                </a:lnTo>
                <a:lnTo>
                  <a:pt x="3933637" y="294"/>
                </a:lnTo>
                <a:lnTo>
                  <a:pt x="3885305" y="0"/>
                </a:lnTo>
                <a:close/>
              </a:path>
            </a:pathLst>
          </a:custGeom>
          <a:solidFill>
            <a:srgbClr val="EDF5FB">
              <a:alpha val="69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3009" y="3323971"/>
            <a:ext cx="4747260" cy="3399790"/>
          </a:xfrm>
          <a:custGeom>
            <a:avLst/>
            <a:gdLst/>
            <a:ahLst/>
            <a:cxnLst/>
            <a:rect l="l" t="t" r="r" b="b"/>
            <a:pathLst>
              <a:path w="4747259" h="3399790">
                <a:moveTo>
                  <a:pt x="0" y="1207711"/>
                </a:moveTo>
                <a:lnTo>
                  <a:pt x="3353321" y="0"/>
                </a:lnTo>
                <a:lnTo>
                  <a:pt x="4747028" y="3399351"/>
                </a:lnTo>
                <a:lnTo>
                  <a:pt x="288567" y="3230980"/>
                </a:lnTo>
                <a:lnTo>
                  <a:pt x="0" y="1207711"/>
                </a:lnTo>
                <a:close/>
              </a:path>
            </a:pathLst>
          </a:custGeom>
          <a:ln w="9528">
            <a:solidFill>
              <a:srgbClr val="7A4A3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85050" y="3323969"/>
            <a:ext cx="4458970" cy="3399790"/>
          </a:xfrm>
          <a:custGeom>
            <a:avLst/>
            <a:gdLst/>
            <a:ahLst/>
            <a:cxnLst/>
            <a:rect l="l" t="t" r="r" b="b"/>
            <a:pathLst>
              <a:path w="4458969" h="3399790">
                <a:moveTo>
                  <a:pt x="3064754" y="0"/>
                </a:moveTo>
                <a:lnTo>
                  <a:pt x="4458461" y="3399351"/>
                </a:lnTo>
                <a:lnTo>
                  <a:pt x="0" y="3230980"/>
                </a:lnTo>
                <a:lnTo>
                  <a:pt x="3064754" y="0"/>
                </a:lnTo>
                <a:close/>
              </a:path>
            </a:pathLst>
          </a:custGeom>
          <a:ln w="9528">
            <a:solidFill>
              <a:srgbClr val="7A4A3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6777" y="2999846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5" h="502285">
                <a:moveTo>
                  <a:pt x="200328" y="0"/>
                </a:moveTo>
                <a:lnTo>
                  <a:pt x="0" y="502246"/>
                </a:lnTo>
                <a:lnTo>
                  <a:pt x="399108" y="50224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09737" y="2999846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5" h="502285">
                <a:moveTo>
                  <a:pt x="200328" y="0"/>
                </a:moveTo>
                <a:lnTo>
                  <a:pt x="0" y="502246"/>
                </a:lnTo>
                <a:lnTo>
                  <a:pt x="399108" y="50224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83456" y="4215012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4" h="502285">
                <a:moveTo>
                  <a:pt x="200328" y="0"/>
                </a:moveTo>
                <a:lnTo>
                  <a:pt x="0" y="502246"/>
                </a:lnTo>
                <a:lnTo>
                  <a:pt x="399108" y="50224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30488" y="6381861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5" h="502284">
                <a:moveTo>
                  <a:pt x="200328" y="0"/>
                </a:moveTo>
                <a:lnTo>
                  <a:pt x="0" y="502236"/>
                </a:lnTo>
                <a:lnTo>
                  <a:pt x="399108" y="50223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43963" y="6346828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5" h="502284">
                <a:moveTo>
                  <a:pt x="200328" y="0"/>
                </a:moveTo>
                <a:lnTo>
                  <a:pt x="0" y="502236"/>
                </a:lnTo>
                <a:lnTo>
                  <a:pt x="399108" y="50223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5966" y="6221086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4" h="502284">
                <a:moveTo>
                  <a:pt x="200328" y="0"/>
                </a:moveTo>
                <a:lnTo>
                  <a:pt x="0" y="502246"/>
                </a:lnTo>
                <a:lnTo>
                  <a:pt x="399108" y="50224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85498" y="6221086"/>
            <a:ext cx="399415" cy="502284"/>
          </a:xfrm>
          <a:custGeom>
            <a:avLst/>
            <a:gdLst/>
            <a:ahLst/>
            <a:cxnLst/>
            <a:rect l="l" t="t" r="r" b="b"/>
            <a:pathLst>
              <a:path w="399415" h="502284">
                <a:moveTo>
                  <a:pt x="200328" y="0"/>
                </a:moveTo>
                <a:lnTo>
                  <a:pt x="0" y="502246"/>
                </a:lnTo>
                <a:lnTo>
                  <a:pt x="399108" y="502246"/>
                </a:lnTo>
                <a:lnTo>
                  <a:pt x="200328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57507" y="4338023"/>
            <a:ext cx="2302510" cy="5419725"/>
            <a:chOff x="4821108" y="4339382"/>
            <a:chExt cx="2302510" cy="5419725"/>
          </a:xfrm>
        </p:grpSpPr>
        <p:sp>
          <p:nvSpPr>
            <p:cNvPr id="14" name="object 14"/>
            <p:cNvSpPr/>
            <p:nvPr/>
          </p:nvSpPr>
          <p:spPr>
            <a:xfrm>
              <a:off x="4821108" y="4538530"/>
              <a:ext cx="1604010" cy="1843405"/>
            </a:xfrm>
            <a:custGeom>
              <a:avLst/>
              <a:gdLst/>
              <a:ahLst/>
              <a:cxnLst/>
              <a:rect l="l" t="t" r="r" b="b"/>
              <a:pathLst>
                <a:path w="1604010" h="1843404">
                  <a:moveTo>
                    <a:pt x="941321" y="0"/>
                  </a:moveTo>
                  <a:lnTo>
                    <a:pt x="890259" y="2183"/>
                  </a:lnTo>
                  <a:lnTo>
                    <a:pt x="840216" y="8624"/>
                  </a:lnTo>
                  <a:lnTo>
                    <a:pt x="791293" y="19163"/>
                  </a:lnTo>
                  <a:lnTo>
                    <a:pt x="743589" y="33637"/>
                  </a:lnTo>
                  <a:lnTo>
                    <a:pt x="697203" y="51886"/>
                  </a:lnTo>
                  <a:lnTo>
                    <a:pt x="652236" y="73746"/>
                  </a:lnTo>
                  <a:lnTo>
                    <a:pt x="608786" y="99058"/>
                  </a:lnTo>
                  <a:lnTo>
                    <a:pt x="566954" y="127659"/>
                  </a:lnTo>
                  <a:lnTo>
                    <a:pt x="526838" y="159388"/>
                  </a:lnTo>
                  <a:lnTo>
                    <a:pt x="488537" y="194084"/>
                  </a:lnTo>
                  <a:lnTo>
                    <a:pt x="452153" y="231584"/>
                  </a:lnTo>
                  <a:lnTo>
                    <a:pt x="446985" y="235786"/>
                  </a:lnTo>
                  <a:lnTo>
                    <a:pt x="396659" y="292685"/>
                  </a:lnTo>
                  <a:lnTo>
                    <a:pt x="346342" y="355554"/>
                  </a:lnTo>
                  <a:lnTo>
                    <a:pt x="315064" y="395645"/>
                  </a:lnTo>
                  <a:lnTo>
                    <a:pt x="280999" y="440220"/>
                  </a:lnTo>
                  <a:lnTo>
                    <a:pt x="245119" y="488313"/>
                  </a:lnTo>
                  <a:lnTo>
                    <a:pt x="208394" y="538960"/>
                  </a:lnTo>
                  <a:lnTo>
                    <a:pt x="171795" y="591195"/>
                  </a:lnTo>
                  <a:lnTo>
                    <a:pt x="136292" y="644053"/>
                  </a:lnTo>
                  <a:lnTo>
                    <a:pt x="102856" y="696569"/>
                  </a:lnTo>
                  <a:lnTo>
                    <a:pt x="72458" y="747778"/>
                  </a:lnTo>
                  <a:lnTo>
                    <a:pt x="46068" y="796714"/>
                  </a:lnTo>
                  <a:lnTo>
                    <a:pt x="24656" y="842413"/>
                  </a:lnTo>
                  <a:lnTo>
                    <a:pt x="9194" y="883909"/>
                  </a:lnTo>
                  <a:lnTo>
                    <a:pt x="0" y="950433"/>
                  </a:lnTo>
                  <a:lnTo>
                    <a:pt x="8208" y="973530"/>
                  </a:lnTo>
                  <a:lnTo>
                    <a:pt x="48053" y="1011710"/>
                  </a:lnTo>
                  <a:lnTo>
                    <a:pt x="98876" y="1035800"/>
                  </a:lnTo>
                  <a:lnTo>
                    <a:pt x="234767" y="1083213"/>
                  </a:lnTo>
                  <a:lnTo>
                    <a:pt x="249009" y="1135141"/>
                  </a:lnTo>
                  <a:lnTo>
                    <a:pt x="266232" y="1185725"/>
                  </a:lnTo>
                  <a:lnTo>
                    <a:pt x="286265" y="1234781"/>
                  </a:lnTo>
                  <a:lnTo>
                    <a:pt x="308939" y="1282121"/>
                  </a:lnTo>
                  <a:lnTo>
                    <a:pt x="334082" y="1327562"/>
                  </a:lnTo>
                  <a:lnTo>
                    <a:pt x="361523" y="1370917"/>
                  </a:lnTo>
                  <a:lnTo>
                    <a:pt x="391093" y="1412002"/>
                  </a:lnTo>
                  <a:lnTo>
                    <a:pt x="422620" y="1450630"/>
                  </a:lnTo>
                  <a:lnTo>
                    <a:pt x="455933" y="1486617"/>
                  </a:lnTo>
                  <a:lnTo>
                    <a:pt x="490862" y="1519778"/>
                  </a:lnTo>
                  <a:lnTo>
                    <a:pt x="527236" y="1549926"/>
                  </a:lnTo>
                  <a:lnTo>
                    <a:pt x="564885" y="1576876"/>
                  </a:lnTo>
                  <a:lnTo>
                    <a:pt x="603638" y="1600444"/>
                  </a:lnTo>
                  <a:lnTo>
                    <a:pt x="643323" y="1620444"/>
                  </a:lnTo>
                  <a:lnTo>
                    <a:pt x="683771" y="1636690"/>
                  </a:lnTo>
                  <a:lnTo>
                    <a:pt x="724811" y="1648997"/>
                  </a:lnTo>
                  <a:lnTo>
                    <a:pt x="766272" y="1657180"/>
                  </a:lnTo>
                  <a:lnTo>
                    <a:pt x="807983" y="1661053"/>
                  </a:lnTo>
                  <a:lnTo>
                    <a:pt x="849774" y="1660431"/>
                  </a:lnTo>
                  <a:lnTo>
                    <a:pt x="949185" y="1843294"/>
                  </a:lnTo>
                  <a:lnTo>
                    <a:pt x="1388334" y="1772720"/>
                  </a:lnTo>
                  <a:lnTo>
                    <a:pt x="1587804" y="831304"/>
                  </a:lnTo>
                  <a:lnTo>
                    <a:pt x="1596511" y="778535"/>
                  </a:lnTo>
                  <a:lnTo>
                    <a:pt x="1601780" y="726889"/>
                  </a:lnTo>
                  <a:lnTo>
                    <a:pt x="1603724" y="676435"/>
                  </a:lnTo>
                  <a:lnTo>
                    <a:pt x="1602453" y="627241"/>
                  </a:lnTo>
                  <a:lnTo>
                    <a:pt x="1598079" y="579374"/>
                  </a:lnTo>
                  <a:lnTo>
                    <a:pt x="1590712" y="532903"/>
                  </a:lnTo>
                  <a:lnTo>
                    <a:pt x="1580463" y="487896"/>
                  </a:lnTo>
                  <a:lnTo>
                    <a:pt x="1567444" y="444422"/>
                  </a:lnTo>
                  <a:lnTo>
                    <a:pt x="1551765" y="402547"/>
                  </a:lnTo>
                  <a:lnTo>
                    <a:pt x="1533538" y="362340"/>
                  </a:lnTo>
                  <a:lnTo>
                    <a:pt x="1512873" y="323870"/>
                  </a:lnTo>
                  <a:lnTo>
                    <a:pt x="1489882" y="287203"/>
                  </a:lnTo>
                  <a:lnTo>
                    <a:pt x="1464675" y="252409"/>
                  </a:lnTo>
                  <a:lnTo>
                    <a:pt x="1437364" y="219556"/>
                  </a:lnTo>
                  <a:lnTo>
                    <a:pt x="1408059" y="188711"/>
                  </a:lnTo>
                  <a:lnTo>
                    <a:pt x="1376872" y="159942"/>
                  </a:lnTo>
                  <a:lnTo>
                    <a:pt x="1343913" y="133318"/>
                  </a:lnTo>
                  <a:lnTo>
                    <a:pt x="1309294" y="108906"/>
                  </a:lnTo>
                  <a:lnTo>
                    <a:pt x="1273126" y="86775"/>
                  </a:lnTo>
                  <a:lnTo>
                    <a:pt x="1235519" y="66993"/>
                  </a:lnTo>
                  <a:lnTo>
                    <a:pt x="1196585" y="49628"/>
                  </a:lnTo>
                  <a:lnTo>
                    <a:pt x="1156434" y="34747"/>
                  </a:lnTo>
                  <a:lnTo>
                    <a:pt x="1115178" y="22419"/>
                  </a:lnTo>
                  <a:lnTo>
                    <a:pt x="1072928" y="12713"/>
                  </a:lnTo>
                  <a:lnTo>
                    <a:pt x="1029794" y="5695"/>
                  </a:lnTo>
                  <a:lnTo>
                    <a:pt x="985889" y="1435"/>
                  </a:lnTo>
                  <a:lnTo>
                    <a:pt x="941321" y="0"/>
                  </a:lnTo>
                  <a:close/>
                </a:path>
              </a:pathLst>
            </a:custGeom>
            <a:solidFill>
              <a:srgbClr val="DEB59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946271" y="6268277"/>
              <a:ext cx="1860550" cy="3321685"/>
            </a:xfrm>
            <a:custGeom>
              <a:avLst/>
              <a:gdLst/>
              <a:ahLst/>
              <a:cxnLst/>
              <a:rect l="l" t="t" r="r" b="b"/>
              <a:pathLst>
                <a:path w="1860550" h="3321684">
                  <a:moveTo>
                    <a:pt x="1204210" y="0"/>
                  </a:moveTo>
                  <a:lnTo>
                    <a:pt x="1159930" y="288"/>
                  </a:lnTo>
                  <a:lnTo>
                    <a:pt x="1116221" y="2902"/>
                  </a:lnTo>
                  <a:lnTo>
                    <a:pt x="1073105" y="7812"/>
                  </a:lnTo>
                  <a:lnTo>
                    <a:pt x="1030605" y="14989"/>
                  </a:lnTo>
                  <a:lnTo>
                    <a:pt x="988741" y="24402"/>
                  </a:lnTo>
                  <a:lnTo>
                    <a:pt x="947535" y="36022"/>
                  </a:lnTo>
                  <a:lnTo>
                    <a:pt x="907010" y="49819"/>
                  </a:lnTo>
                  <a:lnTo>
                    <a:pt x="867187" y="65763"/>
                  </a:lnTo>
                  <a:lnTo>
                    <a:pt x="828088" y="83824"/>
                  </a:lnTo>
                  <a:lnTo>
                    <a:pt x="789735" y="103973"/>
                  </a:lnTo>
                  <a:lnTo>
                    <a:pt x="752149" y="126179"/>
                  </a:lnTo>
                  <a:lnTo>
                    <a:pt x="715352" y="150413"/>
                  </a:lnTo>
                  <a:lnTo>
                    <a:pt x="679366" y="176645"/>
                  </a:lnTo>
                  <a:lnTo>
                    <a:pt x="644213" y="204845"/>
                  </a:lnTo>
                  <a:lnTo>
                    <a:pt x="609915" y="234983"/>
                  </a:lnTo>
                  <a:lnTo>
                    <a:pt x="576492" y="267029"/>
                  </a:lnTo>
                  <a:lnTo>
                    <a:pt x="543969" y="300955"/>
                  </a:lnTo>
                  <a:lnTo>
                    <a:pt x="512365" y="336729"/>
                  </a:lnTo>
                  <a:lnTo>
                    <a:pt x="481702" y="374321"/>
                  </a:lnTo>
                  <a:lnTo>
                    <a:pt x="452003" y="413703"/>
                  </a:lnTo>
                  <a:lnTo>
                    <a:pt x="423290" y="454845"/>
                  </a:lnTo>
                  <a:lnTo>
                    <a:pt x="395583" y="497715"/>
                  </a:lnTo>
                  <a:lnTo>
                    <a:pt x="368906" y="542285"/>
                  </a:lnTo>
                  <a:lnTo>
                    <a:pt x="343279" y="588525"/>
                  </a:lnTo>
                  <a:lnTo>
                    <a:pt x="318724" y="636405"/>
                  </a:lnTo>
                  <a:lnTo>
                    <a:pt x="295264" y="685895"/>
                  </a:lnTo>
                  <a:lnTo>
                    <a:pt x="272919" y="736965"/>
                  </a:lnTo>
                  <a:lnTo>
                    <a:pt x="251712" y="789586"/>
                  </a:lnTo>
                  <a:lnTo>
                    <a:pt x="231665" y="843727"/>
                  </a:lnTo>
                  <a:lnTo>
                    <a:pt x="212799" y="899359"/>
                  </a:lnTo>
                  <a:lnTo>
                    <a:pt x="102408" y="1230538"/>
                  </a:lnTo>
                  <a:lnTo>
                    <a:pt x="45721" y="1547256"/>
                  </a:lnTo>
                  <a:lnTo>
                    <a:pt x="24836" y="2035204"/>
                  </a:lnTo>
                  <a:lnTo>
                    <a:pt x="21852" y="2880074"/>
                  </a:lnTo>
                  <a:lnTo>
                    <a:pt x="0" y="3321129"/>
                  </a:lnTo>
                  <a:lnTo>
                    <a:pt x="1857063" y="3321129"/>
                  </a:lnTo>
                  <a:lnTo>
                    <a:pt x="1860550" y="877287"/>
                  </a:lnTo>
                  <a:lnTo>
                    <a:pt x="1859207" y="811366"/>
                  </a:lnTo>
                  <a:lnTo>
                    <a:pt x="1855249" y="748018"/>
                  </a:lnTo>
                  <a:lnTo>
                    <a:pt x="1848781" y="687243"/>
                  </a:lnTo>
                  <a:lnTo>
                    <a:pt x="1839908" y="629043"/>
                  </a:lnTo>
                  <a:lnTo>
                    <a:pt x="1828734" y="573418"/>
                  </a:lnTo>
                  <a:lnTo>
                    <a:pt x="1815366" y="520369"/>
                  </a:lnTo>
                  <a:lnTo>
                    <a:pt x="1799908" y="469898"/>
                  </a:lnTo>
                  <a:lnTo>
                    <a:pt x="1782466" y="422005"/>
                  </a:lnTo>
                  <a:lnTo>
                    <a:pt x="1763145" y="376692"/>
                  </a:lnTo>
                  <a:lnTo>
                    <a:pt x="1742049" y="333960"/>
                  </a:lnTo>
                  <a:lnTo>
                    <a:pt x="1719284" y="293809"/>
                  </a:lnTo>
                  <a:lnTo>
                    <a:pt x="1694956" y="256241"/>
                  </a:lnTo>
                  <a:lnTo>
                    <a:pt x="1669169" y="221257"/>
                  </a:lnTo>
                  <a:lnTo>
                    <a:pt x="1642028" y="188858"/>
                  </a:lnTo>
                  <a:lnTo>
                    <a:pt x="1613639" y="159044"/>
                  </a:lnTo>
                  <a:lnTo>
                    <a:pt x="1584106" y="131818"/>
                  </a:lnTo>
                  <a:lnTo>
                    <a:pt x="1553536" y="107180"/>
                  </a:lnTo>
                  <a:lnTo>
                    <a:pt x="1522033" y="85130"/>
                  </a:lnTo>
                  <a:lnTo>
                    <a:pt x="1456648" y="48803"/>
                  </a:lnTo>
                  <a:lnTo>
                    <a:pt x="1388794" y="22844"/>
                  </a:lnTo>
                  <a:lnTo>
                    <a:pt x="1319310" y="7263"/>
                  </a:lnTo>
                  <a:lnTo>
                    <a:pt x="1249040" y="2067"/>
                  </a:lnTo>
                  <a:lnTo>
                    <a:pt x="1204210" y="0"/>
                  </a:lnTo>
                  <a:close/>
                </a:path>
              </a:pathLst>
            </a:custGeom>
            <a:solidFill>
              <a:srgbClr val="1D5D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098427" y="5710475"/>
              <a:ext cx="339725" cy="193675"/>
            </a:xfrm>
            <a:custGeom>
              <a:avLst/>
              <a:gdLst/>
              <a:ahLst/>
              <a:cxnLst/>
              <a:rect l="l" t="t" r="r" b="b"/>
              <a:pathLst>
                <a:path w="339725" h="193675">
                  <a:moveTo>
                    <a:pt x="169753" y="0"/>
                  </a:moveTo>
                  <a:lnTo>
                    <a:pt x="116109" y="4904"/>
                  </a:lnTo>
                  <a:lnTo>
                    <a:pt x="69511" y="18577"/>
                  </a:lnTo>
                  <a:lnTo>
                    <a:pt x="32760" y="39455"/>
                  </a:lnTo>
                  <a:lnTo>
                    <a:pt x="0" y="96572"/>
                  </a:lnTo>
                  <a:lnTo>
                    <a:pt x="8656" y="127085"/>
                  </a:lnTo>
                  <a:lnTo>
                    <a:pt x="32760" y="153591"/>
                  </a:lnTo>
                  <a:lnTo>
                    <a:pt x="69511" y="174497"/>
                  </a:lnTo>
                  <a:lnTo>
                    <a:pt x="116109" y="188210"/>
                  </a:lnTo>
                  <a:lnTo>
                    <a:pt x="169753" y="193135"/>
                  </a:lnTo>
                  <a:lnTo>
                    <a:pt x="223291" y="188210"/>
                  </a:lnTo>
                  <a:lnTo>
                    <a:pt x="269824" y="174497"/>
                  </a:lnTo>
                  <a:lnTo>
                    <a:pt x="306541" y="153591"/>
                  </a:lnTo>
                  <a:lnTo>
                    <a:pt x="330633" y="127085"/>
                  </a:lnTo>
                  <a:lnTo>
                    <a:pt x="339288" y="96572"/>
                  </a:lnTo>
                  <a:lnTo>
                    <a:pt x="330633" y="65974"/>
                  </a:lnTo>
                  <a:lnTo>
                    <a:pt x="306541" y="39455"/>
                  </a:lnTo>
                  <a:lnTo>
                    <a:pt x="269824" y="18577"/>
                  </a:lnTo>
                  <a:lnTo>
                    <a:pt x="223291" y="4904"/>
                  </a:lnTo>
                  <a:lnTo>
                    <a:pt x="169753" y="0"/>
                  </a:lnTo>
                  <a:close/>
                </a:path>
              </a:pathLst>
            </a:custGeom>
            <a:solidFill>
              <a:srgbClr val="C2827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623073" y="6690613"/>
              <a:ext cx="900430" cy="3068955"/>
            </a:xfrm>
            <a:custGeom>
              <a:avLst/>
              <a:gdLst/>
              <a:ahLst/>
              <a:cxnLst/>
              <a:rect l="l" t="t" r="r" b="b"/>
              <a:pathLst>
                <a:path w="900429" h="3068954">
                  <a:moveTo>
                    <a:pt x="375615" y="0"/>
                  </a:moveTo>
                  <a:lnTo>
                    <a:pt x="323947" y="4868"/>
                  </a:lnTo>
                  <a:lnTo>
                    <a:pt x="275812" y="15361"/>
                  </a:lnTo>
                  <a:lnTo>
                    <a:pt x="230356" y="30834"/>
                  </a:lnTo>
                  <a:lnTo>
                    <a:pt x="187931" y="50887"/>
                  </a:lnTo>
                  <a:lnTo>
                    <a:pt x="148891" y="75117"/>
                  </a:lnTo>
                  <a:lnTo>
                    <a:pt x="113588" y="103124"/>
                  </a:lnTo>
                  <a:lnTo>
                    <a:pt x="82374" y="134507"/>
                  </a:lnTo>
                  <a:lnTo>
                    <a:pt x="55604" y="168864"/>
                  </a:lnTo>
                  <a:lnTo>
                    <a:pt x="33628" y="205795"/>
                  </a:lnTo>
                  <a:lnTo>
                    <a:pt x="16800" y="244897"/>
                  </a:lnTo>
                  <a:lnTo>
                    <a:pt x="5473" y="285770"/>
                  </a:lnTo>
                  <a:lnTo>
                    <a:pt x="0" y="328013"/>
                  </a:lnTo>
                  <a:lnTo>
                    <a:pt x="732" y="371224"/>
                  </a:lnTo>
                  <a:lnTo>
                    <a:pt x="102435" y="1484069"/>
                  </a:lnTo>
                  <a:lnTo>
                    <a:pt x="106529" y="1534000"/>
                  </a:lnTo>
                  <a:lnTo>
                    <a:pt x="109765" y="1583988"/>
                  </a:lnTo>
                  <a:lnTo>
                    <a:pt x="112141" y="1634026"/>
                  </a:lnTo>
                  <a:lnTo>
                    <a:pt x="113658" y="1684106"/>
                  </a:lnTo>
                  <a:lnTo>
                    <a:pt x="114316" y="1734222"/>
                  </a:lnTo>
                  <a:lnTo>
                    <a:pt x="114115" y="1784364"/>
                  </a:lnTo>
                  <a:lnTo>
                    <a:pt x="113055" y="1834525"/>
                  </a:lnTo>
                  <a:lnTo>
                    <a:pt x="111135" y="1884698"/>
                  </a:lnTo>
                  <a:lnTo>
                    <a:pt x="108356" y="1934875"/>
                  </a:lnTo>
                  <a:lnTo>
                    <a:pt x="104718" y="1985049"/>
                  </a:lnTo>
                  <a:lnTo>
                    <a:pt x="20197" y="3024033"/>
                  </a:lnTo>
                  <a:lnTo>
                    <a:pt x="484235" y="3068471"/>
                  </a:lnTo>
                  <a:lnTo>
                    <a:pt x="844613" y="1891217"/>
                  </a:lnTo>
                  <a:lnTo>
                    <a:pt x="857978" y="1841249"/>
                  </a:lnTo>
                  <a:lnTo>
                    <a:pt x="869508" y="1791059"/>
                  </a:lnTo>
                  <a:lnTo>
                    <a:pt x="879201" y="1740687"/>
                  </a:lnTo>
                  <a:lnTo>
                    <a:pt x="887050" y="1690169"/>
                  </a:lnTo>
                  <a:lnTo>
                    <a:pt x="893051" y="1639547"/>
                  </a:lnTo>
                  <a:lnTo>
                    <a:pt x="897200" y="1588858"/>
                  </a:lnTo>
                  <a:lnTo>
                    <a:pt x="899493" y="1538140"/>
                  </a:lnTo>
                  <a:lnTo>
                    <a:pt x="899924" y="1487434"/>
                  </a:lnTo>
                  <a:lnTo>
                    <a:pt x="898490" y="1436776"/>
                  </a:lnTo>
                  <a:lnTo>
                    <a:pt x="895185" y="1386207"/>
                  </a:lnTo>
                  <a:lnTo>
                    <a:pt x="890005" y="1335765"/>
                  </a:lnTo>
                  <a:lnTo>
                    <a:pt x="882946" y="1285489"/>
                  </a:lnTo>
                  <a:lnTo>
                    <a:pt x="718448" y="252934"/>
                  </a:lnTo>
                  <a:lnTo>
                    <a:pt x="707536" y="208729"/>
                  </a:lnTo>
                  <a:lnTo>
                    <a:pt x="689804" y="167702"/>
                  </a:lnTo>
                  <a:lnTo>
                    <a:pt x="665862" y="130236"/>
                  </a:lnTo>
                  <a:lnTo>
                    <a:pt x="636320" y="96716"/>
                  </a:lnTo>
                  <a:lnTo>
                    <a:pt x="601788" y="67527"/>
                  </a:lnTo>
                  <a:lnTo>
                    <a:pt x="562875" y="43054"/>
                  </a:lnTo>
                  <a:lnTo>
                    <a:pt x="520192" y="23680"/>
                  </a:lnTo>
                  <a:lnTo>
                    <a:pt x="474347" y="9790"/>
                  </a:lnTo>
                  <a:lnTo>
                    <a:pt x="425952" y="1768"/>
                  </a:lnTo>
                  <a:lnTo>
                    <a:pt x="375615" y="0"/>
                  </a:lnTo>
                  <a:close/>
                </a:path>
              </a:pathLst>
            </a:custGeom>
            <a:solidFill>
              <a:srgbClr val="618EA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039220" y="4339382"/>
              <a:ext cx="2084705" cy="2089785"/>
            </a:xfrm>
            <a:custGeom>
              <a:avLst/>
              <a:gdLst/>
              <a:ahLst/>
              <a:cxnLst/>
              <a:rect l="l" t="t" r="r" b="b"/>
              <a:pathLst>
                <a:path w="2084704" h="2089785">
                  <a:moveTo>
                    <a:pt x="818404" y="0"/>
                  </a:moveTo>
                  <a:lnTo>
                    <a:pt x="769938" y="1232"/>
                  </a:lnTo>
                  <a:lnTo>
                    <a:pt x="721345" y="4898"/>
                  </a:lnTo>
                  <a:lnTo>
                    <a:pt x="672794" y="10946"/>
                  </a:lnTo>
                  <a:lnTo>
                    <a:pt x="624457" y="19328"/>
                  </a:lnTo>
                  <a:lnTo>
                    <a:pt x="576501" y="29995"/>
                  </a:lnTo>
                  <a:lnTo>
                    <a:pt x="529099" y="42897"/>
                  </a:lnTo>
                  <a:lnTo>
                    <a:pt x="482420" y="57984"/>
                  </a:lnTo>
                  <a:lnTo>
                    <a:pt x="436633" y="75207"/>
                  </a:lnTo>
                  <a:lnTo>
                    <a:pt x="391909" y="94517"/>
                  </a:lnTo>
                  <a:lnTo>
                    <a:pt x="348417" y="115865"/>
                  </a:lnTo>
                  <a:lnTo>
                    <a:pt x="306329" y="139201"/>
                  </a:lnTo>
                  <a:lnTo>
                    <a:pt x="265813" y="164475"/>
                  </a:lnTo>
                  <a:lnTo>
                    <a:pt x="227040" y="191639"/>
                  </a:lnTo>
                  <a:lnTo>
                    <a:pt x="190180" y="220642"/>
                  </a:lnTo>
                  <a:lnTo>
                    <a:pt x="155403" y="251436"/>
                  </a:lnTo>
                  <a:lnTo>
                    <a:pt x="122879" y="283971"/>
                  </a:lnTo>
                  <a:lnTo>
                    <a:pt x="92777" y="318197"/>
                  </a:lnTo>
                  <a:lnTo>
                    <a:pt x="65268" y="354066"/>
                  </a:lnTo>
                  <a:lnTo>
                    <a:pt x="40523" y="391528"/>
                  </a:lnTo>
                  <a:lnTo>
                    <a:pt x="18710" y="430533"/>
                  </a:lnTo>
                  <a:lnTo>
                    <a:pt x="0" y="471032"/>
                  </a:lnTo>
                  <a:lnTo>
                    <a:pt x="832613" y="778866"/>
                  </a:lnTo>
                  <a:lnTo>
                    <a:pt x="833482" y="780395"/>
                  </a:lnTo>
                  <a:lnTo>
                    <a:pt x="873765" y="739413"/>
                  </a:lnTo>
                  <a:lnTo>
                    <a:pt x="917817" y="711416"/>
                  </a:lnTo>
                  <a:lnTo>
                    <a:pt x="963507" y="698739"/>
                  </a:lnTo>
                  <a:lnTo>
                    <a:pt x="1008702" y="703716"/>
                  </a:lnTo>
                  <a:lnTo>
                    <a:pt x="1042795" y="721635"/>
                  </a:lnTo>
                  <a:lnTo>
                    <a:pt x="1070221" y="749911"/>
                  </a:lnTo>
                  <a:lnTo>
                    <a:pt x="1090489" y="786837"/>
                  </a:lnTo>
                  <a:lnTo>
                    <a:pt x="1103109" y="830703"/>
                  </a:lnTo>
                  <a:lnTo>
                    <a:pt x="1107594" y="879801"/>
                  </a:lnTo>
                  <a:lnTo>
                    <a:pt x="1103453" y="932423"/>
                  </a:lnTo>
                  <a:lnTo>
                    <a:pt x="1090197" y="986860"/>
                  </a:lnTo>
                  <a:lnTo>
                    <a:pt x="1069713" y="1035444"/>
                  </a:lnTo>
                  <a:lnTo>
                    <a:pt x="1043654" y="1077967"/>
                  </a:lnTo>
                  <a:lnTo>
                    <a:pt x="1288348" y="1424689"/>
                  </a:lnTo>
                  <a:lnTo>
                    <a:pt x="1328307" y="1394724"/>
                  </a:lnTo>
                  <a:lnTo>
                    <a:pt x="1366240" y="1362460"/>
                  </a:lnTo>
                  <a:lnTo>
                    <a:pt x="1402036" y="1328002"/>
                  </a:lnTo>
                  <a:lnTo>
                    <a:pt x="1435586" y="1291454"/>
                  </a:lnTo>
                  <a:lnTo>
                    <a:pt x="1466782" y="1252924"/>
                  </a:lnTo>
                  <a:lnTo>
                    <a:pt x="1495513" y="1212515"/>
                  </a:lnTo>
                  <a:lnTo>
                    <a:pt x="1521670" y="1170334"/>
                  </a:lnTo>
                  <a:lnTo>
                    <a:pt x="1545143" y="1126485"/>
                  </a:lnTo>
                  <a:lnTo>
                    <a:pt x="1565824" y="1081075"/>
                  </a:lnTo>
                  <a:lnTo>
                    <a:pt x="1583603" y="1034208"/>
                  </a:lnTo>
                  <a:lnTo>
                    <a:pt x="1598370" y="985990"/>
                  </a:lnTo>
                  <a:lnTo>
                    <a:pt x="1598370" y="1846572"/>
                  </a:lnTo>
                  <a:lnTo>
                    <a:pt x="1603307" y="1895524"/>
                  </a:lnTo>
                  <a:lnTo>
                    <a:pt x="1617466" y="1941123"/>
                  </a:lnTo>
                  <a:lnTo>
                    <a:pt x="1639870" y="1982390"/>
                  </a:lnTo>
                  <a:lnTo>
                    <a:pt x="1669539" y="2018348"/>
                  </a:lnTo>
                  <a:lnTo>
                    <a:pt x="1705496" y="2048017"/>
                  </a:lnTo>
                  <a:lnTo>
                    <a:pt x="1746764" y="2070421"/>
                  </a:lnTo>
                  <a:lnTo>
                    <a:pt x="1792363" y="2084580"/>
                  </a:lnTo>
                  <a:lnTo>
                    <a:pt x="1841315" y="2089517"/>
                  </a:lnTo>
                  <a:lnTo>
                    <a:pt x="1890271" y="2084580"/>
                  </a:lnTo>
                  <a:lnTo>
                    <a:pt x="1935873" y="2070421"/>
                  </a:lnTo>
                  <a:lnTo>
                    <a:pt x="1977142" y="2048017"/>
                  </a:lnTo>
                  <a:lnTo>
                    <a:pt x="2013101" y="2018348"/>
                  </a:lnTo>
                  <a:lnTo>
                    <a:pt x="2042771" y="1982390"/>
                  </a:lnTo>
                  <a:lnTo>
                    <a:pt x="2065175" y="1941123"/>
                  </a:lnTo>
                  <a:lnTo>
                    <a:pt x="2079334" y="1895524"/>
                  </a:lnTo>
                  <a:lnTo>
                    <a:pt x="2084271" y="1846572"/>
                  </a:lnTo>
                  <a:lnTo>
                    <a:pt x="2084271" y="591636"/>
                  </a:lnTo>
                  <a:lnTo>
                    <a:pt x="2079334" y="542680"/>
                  </a:lnTo>
                  <a:lnTo>
                    <a:pt x="2065175" y="497080"/>
                  </a:lnTo>
                  <a:lnTo>
                    <a:pt x="2042771" y="455813"/>
                  </a:lnTo>
                  <a:lnTo>
                    <a:pt x="2013101" y="419856"/>
                  </a:lnTo>
                  <a:lnTo>
                    <a:pt x="1977142" y="390188"/>
                  </a:lnTo>
                  <a:lnTo>
                    <a:pt x="1935873" y="367785"/>
                  </a:lnTo>
                  <a:lnTo>
                    <a:pt x="1890271" y="353627"/>
                  </a:lnTo>
                  <a:lnTo>
                    <a:pt x="1841315" y="348690"/>
                  </a:lnTo>
                  <a:lnTo>
                    <a:pt x="1792363" y="353627"/>
                  </a:lnTo>
                  <a:lnTo>
                    <a:pt x="1746764" y="367785"/>
                  </a:lnTo>
                  <a:lnTo>
                    <a:pt x="1705496" y="390188"/>
                  </a:lnTo>
                  <a:lnTo>
                    <a:pt x="1669539" y="419856"/>
                  </a:lnTo>
                  <a:lnTo>
                    <a:pt x="1639870" y="455813"/>
                  </a:lnTo>
                  <a:lnTo>
                    <a:pt x="1617466" y="497080"/>
                  </a:lnTo>
                  <a:lnTo>
                    <a:pt x="1603307" y="542680"/>
                  </a:lnTo>
                  <a:lnTo>
                    <a:pt x="1598370" y="591636"/>
                  </a:lnTo>
                  <a:lnTo>
                    <a:pt x="1598370" y="596222"/>
                  </a:lnTo>
                  <a:lnTo>
                    <a:pt x="1585004" y="550156"/>
                  </a:lnTo>
                  <a:lnTo>
                    <a:pt x="1568919" y="505270"/>
                  </a:lnTo>
                  <a:lnTo>
                    <a:pt x="1550208" y="461657"/>
                  </a:lnTo>
                  <a:lnTo>
                    <a:pt x="1528962" y="419413"/>
                  </a:lnTo>
                  <a:lnTo>
                    <a:pt x="1505274" y="378630"/>
                  </a:lnTo>
                  <a:lnTo>
                    <a:pt x="1479236" y="339403"/>
                  </a:lnTo>
                  <a:lnTo>
                    <a:pt x="1450940" y="301826"/>
                  </a:lnTo>
                  <a:lnTo>
                    <a:pt x="1420480" y="265992"/>
                  </a:lnTo>
                  <a:lnTo>
                    <a:pt x="1387947" y="231996"/>
                  </a:lnTo>
                  <a:lnTo>
                    <a:pt x="1353433" y="199932"/>
                  </a:lnTo>
                  <a:lnTo>
                    <a:pt x="1317031" y="169892"/>
                  </a:lnTo>
                  <a:lnTo>
                    <a:pt x="1278834" y="141972"/>
                  </a:lnTo>
                  <a:lnTo>
                    <a:pt x="1238933" y="116265"/>
                  </a:lnTo>
                  <a:lnTo>
                    <a:pt x="1197421" y="92866"/>
                  </a:lnTo>
                  <a:lnTo>
                    <a:pt x="1154390" y="71867"/>
                  </a:lnTo>
                  <a:lnTo>
                    <a:pt x="1109933" y="53364"/>
                  </a:lnTo>
                  <a:lnTo>
                    <a:pt x="1064141" y="37450"/>
                  </a:lnTo>
                  <a:lnTo>
                    <a:pt x="1017108" y="24218"/>
                  </a:lnTo>
                  <a:lnTo>
                    <a:pt x="968925" y="13763"/>
                  </a:lnTo>
                  <a:lnTo>
                    <a:pt x="919686" y="6179"/>
                  </a:lnTo>
                  <a:lnTo>
                    <a:pt x="869481" y="1560"/>
                  </a:lnTo>
                  <a:lnTo>
                    <a:pt x="818404" y="0"/>
                  </a:lnTo>
                  <a:close/>
                </a:path>
              </a:pathLst>
            </a:custGeom>
            <a:solidFill>
              <a:srgbClr val="361F0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65910" y="6840070"/>
            <a:ext cx="125539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Psykisk</a:t>
            </a:r>
            <a:r>
              <a:rPr kumimoji="0" sz="13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ohälsa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20509" y="6322443"/>
            <a:ext cx="3879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Våld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25111" y="3171233"/>
            <a:ext cx="102679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Utanförskap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51644" y="2717581"/>
            <a:ext cx="96901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Kriminalitet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8217" y="6988772"/>
            <a:ext cx="50228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ANDT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92338" y="6892039"/>
            <a:ext cx="50228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ANDT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4237" y="4817759"/>
            <a:ext cx="568960" cy="4413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4445" defTabSz="914400" eaLnBrk="1" fontAlgn="auto" latinLnBrk="0" hangingPunct="1">
              <a:lnSpc>
                <a:spcPct val="1018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Fysisk ohälsa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8355" y="3248387"/>
            <a:ext cx="1207135" cy="4413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3845" marR="5080" lvl="0" indent="-271780" defTabSz="914400" eaLnBrk="1" fontAlgn="auto" latinLnBrk="0" hangingPunct="1">
              <a:lnSpc>
                <a:spcPct val="1018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Måluppfyllelse </a:t>
            </a: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 </a:t>
            </a: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skolan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893003" y="4997228"/>
            <a:ext cx="1111885" cy="4305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5745" marR="5080" lvl="0" indent="-233679" defTabSz="914400" eaLnBrk="1" fontAlgn="auto" latinLnBrk="0" hangingPunct="1">
              <a:lnSpc>
                <a:spcPts val="157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God</a:t>
            </a:r>
            <a:r>
              <a:rPr kumimoji="0" sz="13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föräldra- relation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29836" y="4752650"/>
            <a:ext cx="1217930" cy="4413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304800" defTabSz="914400" eaLnBrk="1" fontAlgn="auto" latinLnBrk="0" hangingPunct="1">
              <a:lnSpc>
                <a:spcPct val="1018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Fritids- sysselsättning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243810" y="4466154"/>
            <a:ext cx="2154555" cy="5370195"/>
            <a:chOff x="13174071" y="4466170"/>
            <a:chExt cx="2154555" cy="5370195"/>
          </a:xfrm>
        </p:grpSpPr>
        <p:sp>
          <p:nvSpPr>
            <p:cNvPr id="30" name="object 30"/>
            <p:cNvSpPr/>
            <p:nvPr/>
          </p:nvSpPr>
          <p:spPr>
            <a:xfrm>
              <a:off x="13384574" y="4627319"/>
              <a:ext cx="1664970" cy="1913255"/>
            </a:xfrm>
            <a:custGeom>
              <a:avLst/>
              <a:gdLst/>
              <a:ahLst/>
              <a:cxnLst/>
              <a:rect l="l" t="t" r="r" b="b"/>
              <a:pathLst>
                <a:path w="1664969" h="1913254">
                  <a:moveTo>
                    <a:pt x="977031" y="0"/>
                  </a:moveTo>
                  <a:lnTo>
                    <a:pt x="928438" y="1901"/>
                  </a:lnTo>
                  <a:lnTo>
                    <a:pt x="880722" y="7520"/>
                  </a:lnTo>
                  <a:lnTo>
                    <a:pt x="833961" y="16730"/>
                  </a:lnTo>
                  <a:lnTo>
                    <a:pt x="788237" y="29404"/>
                  </a:lnTo>
                  <a:lnTo>
                    <a:pt x="743629" y="45415"/>
                  </a:lnTo>
                  <a:lnTo>
                    <a:pt x="700218" y="64635"/>
                  </a:lnTo>
                  <a:lnTo>
                    <a:pt x="658084" y="86938"/>
                  </a:lnTo>
                  <a:lnTo>
                    <a:pt x="617307" y="112196"/>
                  </a:lnTo>
                  <a:lnTo>
                    <a:pt x="577967" y="140283"/>
                  </a:lnTo>
                  <a:lnTo>
                    <a:pt x="540144" y="171071"/>
                  </a:lnTo>
                  <a:lnTo>
                    <a:pt x="503918" y="204434"/>
                  </a:lnTo>
                  <a:lnTo>
                    <a:pt x="469371" y="240243"/>
                  </a:lnTo>
                  <a:lnTo>
                    <a:pt x="464048" y="244602"/>
                  </a:lnTo>
                  <a:lnTo>
                    <a:pt x="405712" y="311249"/>
                  </a:lnTo>
                  <a:lnTo>
                    <a:pt x="380814" y="342238"/>
                  </a:lnTo>
                  <a:lnTo>
                    <a:pt x="351501" y="379323"/>
                  </a:lnTo>
                  <a:lnTo>
                    <a:pt x="318722" y="421561"/>
                  </a:lnTo>
                  <a:lnTo>
                    <a:pt x="283424" y="468009"/>
                  </a:lnTo>
                  <a:lnTo>
                    <a:pt x="246555" y="517725"/>
                  </a:lnTo>
                  <a:lnTo>
                    <a:pt x="209063" y="569766"/>
                  </a:lnTo>
                  <a:lnTo>
                    <a:pt x="171895" y="623189"/>
                  </a:lnTo>
                  <a:lnTo>
                    <a:pt x="136001" y="677050"/>
                  </a:lnTo>
                  <a:lnTo>
                    <a:pt x="102327" y="730408"/>
                  </a:lnTo>
                  <a:lnTo>
                    <a:pt x="71822" y="782320"/>
                  </a:lnTo>
                  <a:lnTo>
                    <a:pt x="45433" y="831842"/>
                  </a:lnTo>
                  <a:lnTo>
                    <a:pt x="24109" y="878033"/>
                  </a:lnTo>
                  <a:lnTo>
                    <a:pt x="8796" y="919948"/>
                  </a:lnTo>
                  <a:lnTo>
                    <a:pt x="0" y="987184"/>
                  </a:lnTo>
                  <a:lnTo>
                    <a:pt x="8411" y="1010618"/>
                  </a:lnTo>
                  <a:lnTo>
                    <a:pt x="49914" y="1050091"/>
                  </a:lnTo>
                  <a:lnTo>
                    <a:pt x="102701" y="1075066"/>
                  </a:lnTo>
                  <a:lnTo>
                    <a:pt x="243713" y="1124468"/>
                  </a:lnTo>
                  <a:lnTo>
                    <a:pt x="257691" y="1175696"/>
                  </a:lnTo>
                  <a:lnTo>
                    <a:pt x="274469" y="1225672"/>
                  </a:lnTo>
                  <a:lnTo>
                    <a:pt x="293893" y="1274232"/>
                  </a:lnTo>
                  <a:lnTo>
                    <a:pt x="315812" y="1321211"/>
                  </a:lnTo>
                  <a:lnTo>
                    <a:pt x="340075" y="1366445"/>
                  </a:lnTo>
                  <a:lnTo>
                    <a:pt x="366530" y="1409769"/>
                  </a:lnTo>
                  <a:lnTo>
                    <a:pt x="395024" y="1451019"/>
                  </a:lnTo>
                  <a:lnTo>
                    <a:pt x="425407" y="1490030"/>
                  </a:lnTo>
                  <a:lnTo>
                    <a:pt x="457526" y="1526639"/>
                  </a:lnTo>
                  <a:lnTo>
                    <a:pt x="491230" y="1560681"/>
                  </a:lnTo>
                  <a:lnTo>
                    <a:pt x="526367" y="1591991"/>
                  </a:lnTo>
                  <a:lnTo>
                    <a:pt x="562786" y="1620405"/>
                  </a:lnTo>
                  <a:lnTo>
                    <a:pt x="600334" y="1645759"/>
                  </a:lnTo>
                  <a:lnTo>
                    <a:pt x="638860" y="1667888"/>
                  </a:lnTo>
                  <a:lnTo>
                    <a:pt x="678213" y="1686628"/>
                  </a:lnTo>
                  <a:lnTo>
                    <a:pt x="718240" y="1701815"/>
                  </a:lnTo>
                  <a:lnTo>
                    <a:pt x="758790" y="1713283"/>
                  </a:lnTo>
                  <a:lnTo>
                    <a:pt x="799711" y="1720870"/>
                  </a:lnTo>
                  <a:lnTo>
                    <a:pt x="840852" y="1724409"/>
                  </a:lnTo>
                  <a:lnTo>
                    <a:pt x="882060" y="1723738"/>
                  </a:lnTo>
                  <a:lnTo>
                    <a:pt x="985334" y="1913240"/>
                  </a:lnTo>
                  <a:lnTo>
                    <a:pt x="1441153" y="1840059"/>
                  </a:lnTo>
                  <a:lnTo>
                    <a:pt x="1648382" y="862884"/>
                  </a:lnTo>
                  <a:lnTo>
                    <a:pt x="1657152" y="810045"/>
                  </a:lnTo>
                  <a:lnTo>
                    <a:pt x="1662600" y="758289"/>
                  </a:lnTo>
                  <a:lnTo>
                    <a:pt x="1664831" y="707678"/>
                  </a:lnTo>
                  <a:lnTo>
                    <a:pt x="1663946" y="658276"/>
                  </a:lnTo>
                  <a:lnTo>
                    <a:pt x="1660051" y="610147"/>
                  </a:lnTo>
                  <a:lnTo>
                    <a:pt x="1653247" y="563353"/>
                  </a:lnTo>
                  <a:lnTo>
                    <a:pt x="1643639" y="517958"/>
                  </a:lnTo>
                  <a:lnTo>
                    <a:pt x="1631330" y="474025"/>
                  </a:lnTo>
                  <a:lnTo>
                    <a:pt x="1616422" y="431618"/>
                  </a:lnTo>
                  <a:lnTo>
                    <a:pt x="1599020" y="390801"/>
                  </a:lnTo>
                  <a:lnTo>
                    <a:pt x="1579227" y="351635"/>
                  </a:lnTo>
                  <a:lnTo>
                    <a:pt x="1557146" y="314185"/>
                  </a:lnTo>
                  <a:lnTo>
                    <a:pt x="1532881" y="278514"/>
                  </a:lnTo>
                  <a:lnTo>
                    <a:pt x="1506534" y="244686"/>
                  </a:lnTo>
                  <a:lnTo>
                    <a:pt x="1478210" y="212763"/>
                  </a:lnTo>
                  <a:lnTo>
                    <a:pt x="1448011" y="182809"/>
                  </a:lnTo>
                  <a:lnTo>
                    <a:pt x="1416040" y="154888"/>
                  </a:lnTo>
                  <a:lnTo>
                    <a:pt x="1382402" y="129062"/>
                  </a:lnTo>
                  <a:lnTo>
                    <a:pt x="1347200" y="105395"/>
                  </a:lnTo>
                  <a:lnTo>
                    <a:pt x="1310537" y="83950"/>
                  </a:lnTo>
                  <a:lnTo>
                    <a:pt x="1272515" y="64792"/>
                  </a:lnTo>
                  <a:lnTo>
                    <a:pt x="1233240" y="47982"/>
                  </a:lnTo>
                  <a:lnTo>
                    <a:pt x="1192813" y="33585"/>
                  </a:lnTo>
                  <a:lnTo>
                    <a:pt x="1151338" y="21663"/>
                  </a:lnTo>
                  <a:lnTo>
                    <a:pt x="1108920" y="12280"/>
                  </a:lnTo>
                  <a:lnTo>
                    <a:pt x="1065660" y="5500"/>
                  </a:lnTo>
                  <a:lnTo>
                    <a:pt x="1021662" y="1385"/>
                  </a:lnTo>
                  <a:lnTo>
                    <a:pt x="977031" y="0"/>
                  </a:lnTo>
                  <a:close/>
                </a:path>
              </a:pathLst>
            </a:custGeom>
            <a:solidFill>
              <a:srgbClr val="F0C4B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3664334" y="5859526"/>
              <a:ext cx="352425" cy="201295"/>
            </a:xfrm>
            <a:custGeom>
              <a:avLst/>
              <a:gdLst/>
              <a:ahLst/>
              <a:cxnLst/>
              <a:rect l="l" t="t" r="r" b="b"/>
              <a:pathLst>
                <a:path w="352425" h="201295">
                  <a:moveTo>
                    <a:pt x="176026" y="0"/>
                  </a:moveTo>
                  <a:lnTo>
                    <a:pt x="120386" y="5112"/>
                  </a:lnTo>
                  <a:lnTo>
                    <a:pt x="72064" y="19350"/>
                  </a:lnTo>
                  <a:lnTo>
                    <a:pt x="33961" y="41068"/>
                  </a:lnTo>
                  <a:lnTo>
                    <a:pt x="0" y="100352"/>
                  </a:lnTo>
                  <a:lnTo>
                    <a:pt x="8973" y="132086"/>
                  </a:lnTo>
                  <a:lnTo>
                    <a:pt x="33961" y="159640"/>
                  </a:lnTo>
                  <a:lnTo>
                    <a:pt x="72064" y="181365"/>
                  </a:lnTo>
                  <a:lnTo>
                    <a:pt x="120386" y="195611"/>
                  </a:lnTo>
                  <a:lnTo>
                    <a:pt x="176026" y="200726"/>
                  </a:lnTo>
                  <a:lnTo>
                    <a:pt x="231662" y="195611"/>
                  </a:lnTo>
                  <a:lnTo>
                    <a:pt x="279982" y="181365"/>
                  </a:lnTo>
                  <a:lnTo>
                    <a:pt x="318087" y="159640"/>
                  </a:lnTo>
                  <a:lnTo>
                    <a:pt x="343077" y="132086"/>
                  </a:lnTo>
                  <a:lnTo>
                    <a:pt x="352052" y="100352"/>
                  </a:lnTo>
                  <a:lnTo>
                    <a:pt x="343077" y="68617"/>
                  </a:lnTo>
                  <a:lnTo>
                    <a:pt x="318087" y="41068"/>
                  </a:lnTo>
                  <a:lnTo>
                    <a:pt x="279982" y="19350"/>
                  </a:lnTo>
                  <a:lnTo>
                    <a:pt x="231662" y="5112"/>
                  </a:lnTo>
                  <a:lnTo>
                    <a:pt x="176026" y="0"/>
                  </a:lnTo>
                  <a:close/>
                </a:path>
              </a:pathLst>
            </a:custGeom>
            <a:solidFill>
              <a:srgbClr val="C2827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3174071" y="4789646"/>
              <a:ext cx="1280795" cy="476250"/>
            </a:xfrm>
            <a:custGeom>
              <a:avLst/>
              <a:gdLst/>
              <a:ahLst/>
              <a:cxnLst/>
              <a:rect l="l" t="t" r="r" b="b"/>
              <a:pathLst>
                <a:path w="1280794" h="476250">
                  <a:moveTo>
                    <a:pt x="575521" y="0"/>
                  </a:moveTo>
                  <a:lnTo>
                    <a:pt x="148697" y="14044"/>
                  </a:lnTo>
                  <a:lnTo>
                    <a:pt x="16439" y="18617"/>
                  </a:lnTo>
                  <a:lnTo>
                    <a:pt x="0" y="73668"/>
                  </a:lnTo>
                  <a:lnTo>
                    <a:pt x="1160" y="100674"/>
                  </a:lnTo>
                  <a:lnTo>
                    <a:pt x="14739" y="164372"/>
                  </a:lnTo>
                  <a:lnTo>
                    <a:pt x="48023" y="235077"/>
                  </a:lnTo>
                  <a:lnTo>
                    <a:pt x="73816" y="270841"/>
                  </a:lnTo>
                  <a:lnTo>
                    <a:pt x="106648" y="305698"/>
                  </a:lnTo>
                  <a:lnTo>
                    <a:pt x="147225" y="338761"/>
                  </a:lnTo>
                  <a:lnTo>
                    <a:pt x="196251" y="369144"/>
                  </a:lnTo>
                  <a:lnTo>
                    <a:pt x="254430" y="395960"/>
                  </a:lnTo>
                  <a:lnTo>
                    <a:pt x="322467" y="418323"/>
                  </a:lnTo>
                  <a:lnTo>
                    <a:pt x="401066" y="435348"/>
                  </a:lnTo>
                  <a:lnTo>
                    <a:pt x="643474" y="459329"/>
                  </a:lnTo>
                  <a:lnTo>
                    <a:pt x="934213" y="471342"/>
                  </a:lnTo>
                  <a:lnTo>
                    <a:pt x="1178307" y="475521"/>
                  </a:lnTo>
                  <a:lnTo>
                    <a:pt x="1280777" y="475995"/>
                  </a:lnTo>
                  <a:lnTo>
                    <a:pt x="575521" y="0"/>
                  </a:lnTo>
                  <a:close/>
                </a:path>
              </a:pathLst>
            </a:custGeom>
            <a:solidFill>
              <a:srgbClr val="24407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3749609" y="4466170"/>
              <a:ext cx="1389380" cy="1169670"/>
            </a:xfrm>
            <a:custGeom>
              <a:avLst/>
              <a:gdLst/>
              <a:ahLst/>
              <a:cxnLst/>
              <a:rect l="l" t="t" r="r" b="b"/>
              <a:pathLst>
                <a:path w="1389380" h="1169670">
                  <a:moveTo>
                    <a:pt x="672780" y="0"/>
                  </a:moveTo>
                  <a:lnTo>
                    <a:pt x="624798" y="868"/>
                  </a:lnTo>
                  <a:lnTo>
                    <a:pt x="576312" y="4320"/>
                  </a:lnTo>
                  <a:lnTo>
                    <a:pt x="527429" y="10388"/>
                  </a:lnTo>
                  <a:lnTo>
                    <a:pt x="478257" y="19105"/>
                  </a:lnTo>
                  <a:lnTo>
                    <a:pt x="428694" y="30475"/>
                  </a:lnTo>
                  <a:lnTo>
                    <a:pt x="380638" y="44094"/>
                  </a:lnTo>
                  <a:lnTo>
                    <a:pt x="334167" y="60051"/>
                  </a:lnTo>
                  <a:lnTo>
                    <a:pt x="289359" y="78433"/>
                  </a:lnTo>
                  <a:lnTo>
                    <a:pt x="246290" y="99328"/>
                  </a:lnTo>
                  <a:lnTo>
                    <a:pt x="205038" y="122825"/>
                  </a:lnTo>
                  <a:lnTo>
                    <a:pt x="165679" y="149012"/>
                  </a:lnTo>
                  <a:lnTo>
                    <a:pt x="128292" y="177976"/>
                  </a:lnTo>
                  <a:lnTo>
                    <a:pt x="92953" y="209806"/>
                  </a:lnTo>
                  <a:lnTo>
                    <a:pt x="59740" y="244589"/>
                  </a:lnTo>
                  <a:lnTo>
                    <a:pt x="28730" y="282413"/>
                  </a:lnTo>
                  <a:lnTo>
                    <a:pt x="0" y="323368"/>
                  </a:lnTo>
                  <a:lnTo>
                    <a:pt x="1252443" y="1169185"/>
                  </a:lnTo>
                  <a:lnTo>
                    <a:pt x="1270246" y="1126693"/>
                  </a:lnTo>
                  <a:lnTo>
                    <a:pt x="1288013" y="1083621"/>
                  </a:lnTo>
                  <a:lnTo>
                    <a:pt x="1305400" y="1039972"/>
                  </a:lnTo>
                  <a:lnTo>
                    <a:pt x="1322060" y="995748"/>
                  </a:lnTo>
                  <a:lnTo>
                    <a:pt x="1337650" y="950952"/>
                  </a:lnTo>
                  <a:lnTo>
                    <a:pt x="1351823" y="905586"/>
                  </a:lnTo>
                  <a:lnTo>
                    <a:pt x="1364235" y="859655"/>
                  </a:lnTo>
                  <a:lnTo>
                    <a:pt x="1374541" y="813160"/>
                  </a:lnTo>
                  <a:lnTo>
                    <a:pt x="1382395" y="766105"/>
                  </a:lnTo>
                  <a:lnTo>
                    <a:pt x="1387451" y="718491"/>
                  </a:lnTo>
                  <a:lnTo>
                    <a:pt x="1389366" y="670322"/>
                  </a:lnTo>
                  <a:lnTo>
                    <a:pt x="1387793" y="621601"/>
                  </a:lnTo>
                  <a:lnTo>
                    <a:pt x="1382388" y="572331"/>
                  </a:lnTo>
                  <a:lnTo>
                    <a:pt x="1372806" y="522514"/>
                  </a:lnTo>
                  <a:lnTo>
                    <a:pt x="1360339" y="476446"/>
                  </a:lnTo>
                  <a:lnTo>
                    <a:pt x="1345102" y="432295"/>
                  </a:lnTo>
                  <a:lnTo>
                    <a:pt x="1327203" y="390094"/>
                  </a:lnTo>
                  <a:lnTo>
                    <a:pt x="1306750" y="349875"/>
                  </a:lnTo>
                  <a:lnTo>
                    <a:pt x="1283850" y="311667"/>
                  </a:lnTo>
                  <a:lnTo>
                    <a:pt x="1258612" y="275505"/>
                  </a:lnTo>
                  <a:lnTo>
                    <a:pt x="1231143" y="241418"/>
                  </a:lnTo>
                  <a:lnTo>
                    <a:pt x="1201551" y="209440"/>
                  </a:lnTo>
                  <a:lnTo>
                    <a:pt x="1169945" y="179601"/>
                  </a:lnTo>
                  <a:lnTo>
                    <a:pt x="1136432" y="151934"/>
                  </a:lnTo>
                  <a:lnTo>
                    <a:pt x="1101119" y="126471"/>
                  </a:lnTo>
                  <a:lnTo>
                    <a:pt x="1064116" y="103242"/>
                  </a:lnTo>
                  <a:lnTo>
                    <a:pt x="1025529" y="82280"/>
                  </a:lnTo>
                  <a:lnTo>
                    <a:pt x="985467" y="63617"/>
                  </a:lnTo>
                  <a:lnTo>
                    <a:pt x="944037" y="47284"/>
                  </a:lnTo>
                  <a:lnTo>
                    <a:pt x="901347" y="33312"/>
                  </a:lnTo>
                  <a:lnTo>
                    <a:pt x="857506" y="21735"/>
                  </a:lnTo>
                  <a:lnTo>
                    <a:pt x="812621" y="12584"/>
                  </a:lnTo>
                  <a:lnTo>
                    <a:pt x="766799" y="5889"/>
                  </a:lnTo>
                  <a:lnTo>
                    <a:pt x="720150" y="1684"/>
                  </a:lnTo>
                  <a:lnTo>
                    <a:pt x="672780" y="0"/>
                  </a:lnTo>
                  <a:close/>
                </a:path>
              </a:pathLst>
            </a:custGeom>
            <a:solidFill>
              <a:srgbClr val="3A538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3438741" y="6431994"/>
              <a:ext cx="1889760" cy="3215640"/>
            </a:xfrm>
            <a:custGeom>
              <a:avLst/>
              <a:gdLst/>
              <a:ahLst/>
              <a:cxnLst/>
              <a:rect l="l" t="t" r="r" b="b"/>
              <a:pathLst>
                <a:path w="1889759" h="3215640">
                  <a:moveTo>
                    <a:pt x="1191181" y="0"/>
                  </a:moveTo>
                  <a:lnTo>
                    <a:pt x="1146568" y="289"/>
                  </a:lnTo>
                  <a:lnTo>
                    <a:pt x="1102531" y="2788"/>
                  </a:lnTo>
                  <a:lnTo>
                    <a:pt x="1059092" y="7467"/>
                  </a:lnTo>
                  <a:lnTo>
                    <a:pt x="1016274" y="14300"/>
                  </a:lnTo>
                  <a:lnTo>
                    <a:pt x="974098" y="23256"/>
                  </a:lnTo>
                  <a:lnTo>
                    <a:pt x="932585" y="34307"/>
                  </a:lnTo>
                  <a:lnTo>
                    <a:pt x="891758" y="47426"/>
                  </a:lnTo>
                  <a:lnTo>
                    <a:pt x="851639" y="62583"/>
                  </a:lnTo>
                  <a:lnTo>
                    <a:pt x="812250" y="79751"/>
                  </a:lnTo>
                  <a:lnTo>
                    <a:pt x="773612" y="98900"/>
                  </a:lnTo>
                  <a:lnTo>
                    <a:pt x="735747" y="120003"/>
                  </a:lnTo>
                  <a:lnTo>
                    <a:pt x="698678" y="143031"/>
                  </a:lnTo>
                  <a:lnTo>
                    <a:pt x="662425" y="167956"/>
                  </a:lnTo>
                  <a:lnTo>
                    <a:pt x="627012" y="194749"/>
                  </a:lnTo>
                  <a:lnTo>
                    <a:pt x="592459" y="223381"/>
                  </a:lnTo>
                  <a:lnTo>
                    <a:pt x="558789" y="253825"/>
                  </a:lnTo>
                  <a:lnTo>
                    <a:pt x="526023" y="286051"/>
                  </a:lnTo>
                  <a:lnTo>
                    <a:pt x="494184" y="320033"/>
                  </a:lnTo>
                  <a:lnTo>
                    <a:pt x="463293" y="355740"/>
                  </a:lnTo>
                  <a:lnTo>
                    <a:pt x="433373" y="393145"/>
                  </a:lnTo>
                  <a:lnTo>
                    <a:pt x="404444" y="432219"/>
                  </a:lnTo>
                  <a:lnTo>
                    <a:pt x="376530" y="472933"/>
                  </a:lnTo>
                  <a:lnTo>
                    <a:pt x="349651" y="515261"/>
                  </a:lnTo>
                  <a:lnTo>
                    <a:pt x="323830" y="559172"/>
                  </a:lnTo>
                  <a:lnTo>
                    <a:pt x="299088" y="604638"/>
                  </a:lnTo>
                  <a:lnTo>
                    <a:pt x="275448" y="651632"/>
                  </a:lnTo>
                  <a:lnTo>
                    <a:pt x="252931" y="700124"/>
                  </a:lnTo>
                  <a:lnTo>
                    <a:pt x="231559" y="750087"/>
                  </a:lnTo>
                  <a:lnTo>
                    <a:pt x="211355" y="801491"/>
                  </a:lnTo>
                  <a:lnTo>
                    <a:pt x="192339" y="854309"/>
                  </a:lnTo>
                  <a:lnTo>
                    <a:pt x="81143" y="1169040"/>
                  </a:lnTo>
                  <a:lnTo>
                    <a:pt x="24042" y="1469963"/>
                  </a:lnTo>
                  <a:lnTo>
                    <a:pt x="3005" y="1933490"/>
                  </a:lnTo>
                  <a:lnTo>
                    <a:pt x="0" y="2736032"/>
                  </a:lnTo>
                  <a:lnTo>
                    <a:pt x="18114" y="3215169"/>
                  </a:lnTo>
                  <a:lnTo>
                    <a:pt x="1889324" y="3215169"/>
                  </a:lnTo>
                  <a:lnTo>
                    <a:pt x="1852687" y="833493"/>
                  </a:lnTo>
                  <a:lnTo>
                    <a:pt x="1851224" y="768426"/>
                  </a:lnTo>
                  <a:lnTo>
                    <a:pt x="1846917" y="706000"/>
                  </a:lnTo>
                  <a:lnTo>
                    <a:pt x="1839884" y="646215"/>
                  </a:lnTo>
                  <a:lnTo>
                    <a:pt x="1830244" y="589074"/>
                  </a:lnTo>
                  <a:lnTo>
                    <a:pt x="1818116" y="534576"/>
                  </a:lnTo>
                  <a:lnTo>
                    <a:pt x="1803619" y="482724"/>
                  </a:lnTo>
                  <a:lnTo>
                    <a:pt x="1786873" y="433519"/>
                  </a:lnTo>
                  <a:lnTo>
                    <a:pt x="1767995" y="386962"/>
                  </a:lnTo>
                  <a:lnTo>
                    <a:pt x="1747105" y="343055"/>
                  </a:lnTo>
                  <a:lnTo>
                    <a:pt x="1724323" y="301798"/>
                  </a:lnTo>
                  <a:lnTo>
                    <a:pt x="1699766" y="263194"/>
                  </a:lnTo>
                  <a:lnTo>
                    <a:pt x="1673554" y="227243"/>
                  </a:lnTo>
                  <a:lnTo>
                    <a:pt x="1645807" y="193947"/>
                  </a:lnTo>
                  <a:lnTo>
                    <a:pt x="1616642" y="163307"/>
                  </a:lnTo>
                  <a:lnTo>
                    <a:pt x="1586180" y="135325"/>
                  </a:lnTo>
                  <a:lnTo>
                    <a:pt x="1554539" y="110001"/>
                  </a:lnTo>
                  <a:lnTo>
                    <a:pt x="1521837" y="87337"/>
                  </a:lnTo>
                  <a:lnTo>
                    <a:pt x="1488195" y="67335"/>
                  </a:lnTo>
                  <a:lnTo>
                    <a:pt x="1453731" y="49995"/>
                  </a:lnTo>
                  <a:lnTo>
                    <a:pt x="1418564" y="35319"/>
                  </a:lnTo>
                  <a:lnTo>
                    <a:pt x="1346597" y="13965"/>
                  </a:lnTo>
                  <a:lnTo>
                    <a:pt x="1273246" y="3283"/>
                  </a:lnTo>
                  <a:lnTo>
                    <a:pt x="1236349" y="1948"/>
                  </a:lnTo>
                  <a:lnTo>
                    <a:pt x="1191181" y="0"/>
                  </a:lnTo>
                  <a:close/>
                </a:path>
              </a:pathLst>
            </a:custGeom>
            <a:solidFill>
              <a:srgbClr val="5A713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937383" y="6749072"/>
              <a:ext cx="1049655" cy="3087370"/>
            </a:xfrm>
            <a:custGeom>
              <a:avLst/>
              <a:gdLst/>
              <a:ahLst/>
              <a:cxnLst/>
              <a:rect l="l" t="t" r="r" b="b"/>
              <a:pathLst>
                <a:path w="1049655" h="3087370">
                  <a:moveTo>
                    <a:pt x="622598" y="0"/>
                  </a:moveTo>
                  <a:lnTo>
                    <a:pt x="573288" y="5392"/>
                  </a:lnTo>
                  <a:lnTo>
                    <a:pt x="526127" y="16066"/>
                  </a:lnTo>
                  <a:lnTo>
                    <a:pt x="481513" y="31655"/>
                  </a:lnTo>
                  <a:lnTo>
                    <a:pt x="439843" y="51795"/>
                  </a:lnTo>
                  <a:lnTo>
                    <a:pt x="401515" y="76122"/>
                  </a:lnTo>
                  <a:lnTo>
                    <a:pt x="366927" y="104270"/>
                  </a:lnTo>
                  <a:lnTo>
                    <a:pt x="336476" y="135874"/>
                  </a:lnTo>
                  <a:lnTo>
                    <a:pt x="310559" y="170570"/>
                  </a:lnTo>
                  <a:lnTo>
                    <a:pt x="289575" y="207993"/>
                  </a:lnTo>
                  <a:lnTo>
                    <a:pt x="273920" y="247778"/>
                  </a:lnTo>
                  <a:lnTo>
                    <a:pt x="263993" y="289560"/>
                  </a:lnTo>
                  <a:lnTo>
                    <a:pt x="260191" y="332974"/>
                  </a:lnTo>
                  <a:lnTo>
                    <a:pt x="244830" y="1458992"/>
                  </a:lnTo>
                  <a:lnTo>
                    <a:pt x="243669" y="1509390"/>
                  </a:lnTo>
                  <a:lnTo>
                    <a:pt x="241644" y="1559771"/>
                  </a:lnTo>
                  <a:lnTo>
                    <a:pt x="238754" y="1610124"/>
                  </a:lnTo>
                  <a:lnTo>
                    <a:pt x="234998" y="1660442"/>
                  </a:lnTo>
                  <a:lnTo>
                    <a:pt x="230375" y="1710716"/>
                  </a:lnTo>
                  <a:lnTo>
                    <a:pt x="224883" y="1760936"/>
                  </a:lnTo>
                  <a:lnTo>
                    <a:pt x="218522" y="1811095"/>
                  </a:lnTo>
                  <a:lnTo>
                    <a:pt x="211291" y="1861183"/>
                  </a:lnTo>
                  <a:lnTo>
                    <a:pt x="203188" y="1911192"/>
                  </a:lnTo>
                  <a:lnTo>
                    <a:pt x="194213" y="1961113"/>
                  </a:lnTo>
                  <a:lnTo>
                    <a:pt x="0" y="2993332"/>
                  </a:lnTo>
                  <a:lnTo>
                    <a:pt x="460226" y="3086796"/>
                  </a:lnTo>
                  <a:lnTo>
                    <a:pt x="945482" y="1945091"/>
                  </a:lnTo>
                  <a:lnTo>
                    <a:pt x="964160" y="1896433"/>
                  </a:lnTo>
                  <a:lnTo>
                    <a:pt x="981022" y="1847355"/>
                  </a:lnTo>
                  <a:lnTo>
                    <a:pt x="996059" y="1797894"/>
                  </a:lnTo>
                  <a:lnTo>
                    <a:pt x="1009261" y="1748092"/>
                  </a:lnTo>
                  <a:lnTo>
                    <a:pt x="1020620" y="1697987"/>
                  </a:lnTo>
                  <a:lnTo>
                    <a:pt x="1030127" y="1647619"/>
                  </a:lnTo>
                  <a:lnTo>
                    <a:pt x="1037771" y="1597026"/>
                  </a:lnTo>
                  <a:lnTo>
                    <a:pt x="1043544" y="1546248"/>
                  </a:lnTo>
                  <a:lnTo>
                    <a:pt x="1047436" y="1495325"/>
                  </a:lnTo>
                  <a:lnTo>
                    <a:pt x="1049438" y="1444295"/>
                  </a:lnTo>
                  <a:lnTo>
                    <a:pt x="1049542" y="1393198"/>
                  </a:lnTo>
                  <a:lnTo>
                    <a:pt x="1047737" y="1342074"/>
                  </a:lnTo>
                  <a:lnTo>
                    <a:pt x="991791" y="289959"/>
                  </a:lnTo>
                  <a:lnTo>
                    <a:pt x="985579" y="244514"/>
                  </a:lnTo>
                  <a:lnTo>
                    <a:pt x="972177" y="201539"/>
                  </a:lnTo>
                  <a:lnTo>
                    <a:pt x="952159" y="161483"/>
                  </a:lnTo>
                  <a:lnTo>
                    <a:pt x="926099" y="124796"/>
                  </a:lnTo>
                  <a:lnTo>
                    <a:pt x="894568" y="91925"/>
                  </a:lnTo>
                  <a:lnTo>
                    <a:pt x="858141" y="63320"/>
                  </a:lnTo>
                  <a:lnTo>
                    <a:pt x="817389" y="39431"/>
                  </a:lnTo>
                  <a:lnTo>
                    <a:pt x="772886" y="20705"/>
                  </a:lnTo>
                  <a:lnTo>
                    <a:pt x="725204" y="7592"/>
                  </a:lnTo>
                  <a:lnTo>
                    <a:pt x="674918" y="540"/>
                  </a:lnTo>
                  <a:lnTo>
                    <a:pt x="622598" y="0"/>
                  </a:lnTo>
                  <a:close/>
                </a:path>
              </a:pathLst>
            </a:custGeom>
            <a:solidFill>
              <a:srgbClr val="708E4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843397" y="8929285"/>
            <a:ext cx="1861185" cy="546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Sergej,</a:t>
            </a:r>
            <a:r>
              <a:rPr kumimoji="0" sz="15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</a:t>
            </a:r>
            <a:r>
              <a:rPr kumimoji="0" sz="15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3-spetsig</a:t>
            </a:r>
            <a:r>
              <a:rPr kumimoji="0" sz="1550" b="1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stjärnbild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42308" y="8929285"/>
            <a:ext cx="1861185" cy="546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Sarah,</a:t>
            </a:r>
            <a:r>
              <a:rPr kumimoji="0" sz="1550" b="1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16</a:t>
            </a:r>
            <a:r>
              <a:rPr kumimoji="0" sz="15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4-spetsig</a:t>
            </a:r>
            <a:r>
              <a:rPr kumimoji="0" sz="1550" b="1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stjärnbild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20355" y="3805335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697" y="0"/>
                </a:moveTo>
                <a:lnTo>
                  <a:pt x="98961" y="7377"/>
                </a:lnTo>
                <a:lnTo>
                  <a:pt x="59241" y="27921"/>
                </a:lnTo>
                <a:lnTo>
                  <a:pt x="27918" y="59247"/>
                </a:lnTo>
                <a:lnTo>
                  <a:pt x="7376" y="98971"/>
                </a:lnTo>
                <a:lnTo>
                  <a:pt x="0" y="144707"/>
                </a:lnTo>
                <a:lnTo>
                  <a:pt x="7376" y="190437"/>
                </a:lnTo>
                <a:lnTo>
                  <a:pt x="27918" y="230155"/>
                </a:lnTo>
                <a:lnTo>
                  <a:pt x="59241" y="261476"/>
                </a:lnTo>
                <a:lnTo>
                  <a:pt x="98961" y="282017"/>
                </a:lnTo>
                <a:lnTo>
                  <a:pt x="144697" y="289394"/>
                </a:lnTo>
                <a:lnTo>
                  <a:pt x="190432" y="282017"/>
                </a:lnTo>
                <a:lnTo>
                  <a:pt x="230153" y="261476"/>
                </a:lnTo>
                <a:lnTo>
                  <a:pt x="261476" y="230155"/>
                </a:lnTo>
                <a:lnTo>
                  <a:pt x="282017" y="190437"/>
                </a:lnTo>
                <a:lnTo>
                  <a:pt x="289394" y="144707"/>
                </a:lnTo>
                <a:lnTo>
                  <a:pt x="282017" y="98971"/>
                </a:lnTo>
                <a:lnTo>
                  <a:pt x="261476" y="59247"/>
                </a:lnTo>
                <a:lnTo>
                  <a:pt x="230153" y="27921"/>
                </a:lnTo>
                <a:lnTo>
                  <a:pt x="190432" y="7377"/>
                </a:lnTo>
                <a:lnTo>
                  <a:pt x="144697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501526" y="5050736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697" y="0"/>
                </a:moveTo>
                <a:lnTo>
                  <a:pt x="98961" y="7377"/>
                </a:lnTo>
                <a:lnTo>
                  <a:pt x="59241" y="27921"/>
                </a:lnTo>
                <a:lnTo>
                  <a:pt x="27918" y="59247"/>
                </a:lnTo>
                <a:lnTo>
                  <a:pt x="7376" y="98971"/>
                </a:lnTo>
                <a:lnTo>
                  <a:pt x="0" y="144707"/>
                </a:lnTo>
                <a:lnTo>
                  <a:pt x="7376" y="190437"/>
                </a:lnTo>
                <a:lnTo>
                  <a:pt x="27918" y="230155"/>
                </a:lnTo>
                <a:lnTo>
                  <a:pt x="59241" y="261476"/>
                </a:lnTo>
                <a:lnTo>
                  <a:pt x="98961" y="282017"/>
                </a:lnTo>
                <a:lnTo>
                  <a:pt x="144697" y="289394"/>
                </a:lnTo>
                <a:lnTo>
                  <a:pt x="190432" y="282017"/>
                </a:lnTo>
                <a:lnTo>
                  <a:pt x="230153" y="261476"/>
                </a:lnTo>
                <a:lnTo>
                  <a:pt x="261476" y="230155"/>
                </a:lnTo>
                <a:lnTo>
                  <a:pt x="282017" y="190437"/>
                </a:lnTo>
                <a:lnTo>
                  <a:pt x="289394" y="144707"/>
                </a:lnTo>
                <a:lnTo>
                  <a:pt x="282017" y="98971"/>
                </a:lnTo>
                <a:lnTo>
                  <a:pt x="261476" y="59247"/>
                </a:lnTo>
                <a:lnTo>
                  <a:pt x="230153" y="27921"/>
                </a:lnTo>
                <a:lnTo>
                  <a:pt x="190432" y="7377"/>
                </a:lnTo>
                <a:lnTo>
                  <a:pt x="144697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90540" y="4817391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697" y="0"/>
                </a:moveTo>
                <a:lnTo>
                  <a:pt x="98961" y="7377"/>
                </a:lnTo>
                <a:lnTo>
                  <a:pt x="59241" y="27921"/>
                </a:lnTo>
                <a:lnTo>
                  <a:pt x="27918" y="59247"/>
                </a:lnTo>
                <a:lnTo>
                  <a:pt x="7376" y="98971"/>
                </a:lnTo>
                <a:lnTo>
                  <a:pt x="0" y="144707"/>
                </a:lnTo>
                <a:lnTo>
                  <a:pt x="7376" y="190437"/>
                </a:lnTo>
                <a:lnTo>
                  <a:pt x="27918" y="230155"/>
                </a:lnTo>
                <a:lnTo>
                  <a:pt x="59241" y="261476"/>
                </a:lnTo>
                <a:lnTo>
                  <a:pt x="98961" y="282017"/>
                </a:lnTo>
                <a:lnTo>
                  <a:pt x="144697" y="289394"/>
                </a:lnTo>
                <a:lnTo>
                  <a:pt x="190432" y="282017"/>
                </a:lnTo>
                <a:lnTo>
                  <a:pt x="230153" y="261476"/>
                </a:lnTo>
                <a:lnTo>
                  <a:pt x="261476" y="230155"/>
                </a:lnTo>
                <a:lnTo>
                  <a:pt x="282017" y="190437"/>
                </a:lnTo>
                <a:lnTo>
                  <a:pt x="289394" y="144707"/>
                </a:lnTo>
                <a:lnTo>
                  <a:pt x="282017" y="98971"/>
                </a:lnTo>
                <a:lnTo>
                  <a:pt x="261476" y="59247"/>
                </a:lnTo>
                <a:lnTo>
                  <a:pt x="230153" y="27921"/>
                </a:lnTo>
                <a:lnTo>
                  <a:pt x="190432" y="7377"/>
                </a:lnTo>
                <a:lnTo>
                  <a:pt x="144697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0FF743-F456-C240-8893-8193FC7B5B18}"/>
              </a:ext>
            </a:extLst>
          </p:cNvPr>
          <p:cNvSpPr txBox="1">
            <a:spLocks/>
          </p:cNvSpPr>
          <p:nvPr/>
        </p:nvSpPr>
        <p:spPr>
          <a:xfrm>
            <a:off x="5593927" y="2019641"/>
            <a:ext cx="8916035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95"/>
              </a:spcBef>
            </a:pPr>
            <a:r>
              <a:rPr lang="sv-SE" sz="3300" b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3300" b="1" spc="-7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sv-SE" sz="3300" b="1" spc="-6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spc="-10">
                <a:latin typeface="Arial" panose="020B0604020202020204" pitchFamily="34" charset="0"/>
                <a:cs typeface="Arial" panose="020B0604020202020204" pitchFamily="34" charset="0"/>
              </a:rPr>
              <a:t>folkhälsoinsatserna</a:t>
            </a:r>
            <a:r>
              <a:rPr lang="sv-SE" sz="3300" b="1" spc="-7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v-SE" sz="33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3300" b="1" spc="-6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sv-SE" sz="3300" b="1" spc="-6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spc="-10">
                <a:latin typeface="Arial" panose="020B0604020202020204" pitchFamily="34" charset="0"/>
                <a:cs typeface="Arial" panose="020B0604020202020204" pitchFamily="34" charset="0"/>
              </a:rPr>
              <a:t>kommun?</a:t>
            </a:r>
            <a:endParaRPr lang="sv-SE" sz="3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ctr">
              <a:spcBef>
                <a:spcPts val="165"/>
              </a:spcBef>
            </a:pP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33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33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sv-SE" sz="33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sv-SE" sz="33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3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proaktiva?</a:t>
            </a:r>
            <a:endParaRPr lang="sv-SE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4F5E51-7EDB-9F65-497E-B32E3C3CF8F5}"/>
              </a:ext>
            </a:extLst>
          </p:cNvPr>
          <p:cNvSpPr txBox="1"/>
          <p:nvPr/>
        </p:nvSpPr>
        <p:spPr>
          <a:xfrm>
            <a:off x="3118451" y="3513284"/>
            <a:ext cx="13865225" cy="6036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150" marR="302895" indent="443865">
              <a:lnSpc>
                <a:spcPct val="117100"/>
              </a:lnSpc>
              <a:spcBef>
                <a:spcPts val="90"/>
              </a:spcBef>
            </a:pPr>
            <a:r>
              <a:rPr sz="2700" i="1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sz="2700" i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i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700" i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i="1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sz="2700" i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användas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sz="2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verktyg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samsyn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vår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tids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samhällsutmaningar.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sz="27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975" marR="551815" algn="ctr">
              <a:lnSpc>
                <a:spcPct val="117100"/>
              </a:lnSpc>
            </a:pP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preventionstjärnan.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visar,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precis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preventionstjärnan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sambandet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sz="2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2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brister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sz="2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sz="27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sz="2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kärnan.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635" algn="ctr">
              <a:lnSpc>
                <a:spcPct val="117100"/>
              </a:lnSpc>
            </a:pP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nivåer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kostnad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samhälle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minskar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insatserna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är.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Snurrar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sz="2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kärnan</a:t>
            </a:r>
            <a:r>
              <a:rPr sz="27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består.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5945" marR="1836420" algn="ctr">
              <a:lnSpc>
                <a:spcPct val="117100"/>
              </a:lnSpc>
              <a:spcBef>
                <a:spcPts val="2800"/>
              </a:spcBef>
            </a:pP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27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workshopsformuläret</a:t>
            </a:r>
            <a:r>
              <a:rPr sz="27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27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sz="27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tillsammans</a:t>
            </a:r>
            <a:r>
              <a:rPr sz="27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identifiera</a:t>
            </a:r>
            <a:r>
              <a:rPr sz="27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25" dirty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görs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göras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nivåerna</a:t>
            </a:r>
            <a:r>
              <a:rPr sz="2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arbete.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6910" marR="3208655" algn="ctr">
              <a:lnSpc>
                <a:spcPct val="117100"/>
              </a:lnSpc>
              <a:spcBef>
                <a:spcPts val="2805"/>
              </a:spcBef>
            </a:pP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hjälp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insatskorten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sz="27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vägledning</a:t>
            </a:r>
            <a:r>
              <a:rPr sz="27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sz="2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än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10" dirty="0">
                <a:latin typeface="Arial" panose="020B0604020202020204" pitchFamily="34" charset="0"/>
                <a:cs typeface="Arial" panose="020B0604020202020204" pitchFamily="34" charset="0"/>
              </a:rPr>
              <a:t>annan.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F7A68D-E6BD-EC34-2A0C-434861739C95}"/>
              </a:ext>
            </a:extLst>
          </p:cNvPr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768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61B00C52-4215-E87F-8AC7-8AF1EDACC9CC}"/>
              </a:ext>
            </a:extLst>
          </p:cNvPr>
          <p:cNvSpPr/>
          <p:nvPr/>
        </p:nvSpPr>
        <p:spPr>
          <a:xfrm>
            <a:off x="-158750" y="2835275"/>
            <a:ext cx="20296678" cy="8566228"/>
          </a:xfrm>
          <a:custGeom>
            <a:avLst/>
            <a:gdLst/>
            <a:ahLst/>
            <a:cxnLst/>
            <a:rect l="l" t="t" r="r" b="b"/>
            <a:pathLst>
              <a:path w="7937500" h="11301730">
                <a:moveTo>
                  <a:pt x="7937255" y="0"/>
                </a:moveTo>
                <a:lnTo>
                  <a:pt x="0" y="0"/>
                </a:lnTo>
                <a:lnTo>
                  <a:pt x="0" y="11301142"/>
                </a:lnTo>
                <a:lnTo>
                  <a:pt x="7937255" y="11301142"/>
                </a:lnTo>
                <a:lnTo>
                  <a:pt x="7937255" y="0"/>
                </a:lnTo>
                <a:close/>
              </a:path>
            </a:pathLst>
          </a:custGeom>
          <a:solidFill>
            <a:srgbClr val="D7EF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94921137-A482-7D32-4D14-2EA0A88316C4}"/>
              </a:ext>
            </a:extLst>
          </p:cNvPr>
          <p:cNvSpPr txBox="1"/>
          <p:nvPr/>
        </p:nvSpPr>
        <p:spPr>
          <a:xfrm>
            <a:off x="385507" y="6845566"/>
            <a:ext cx="276166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320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v-SE" sz="3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Avsnitt 1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A49332B-F556-3D25-952A-2558E090E69B}"/>
              </a:ext>
            </a:extLst>
          </p:cNvPr>
          <p:cNvSpPr txBox="1"/>
          <p:nvPr/>
        </p:nvSpPr>
        <p:spPr>
          <a:xfrm>
            <a:off x="1441450" y="3140075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ALLA barns rätt till goda uppväxtvillkor, utveckling och till bästa möjliga hälsa</a:t>
            </a:r>
          </a:p>
        </p:txBody>
      </p:sp>
    </p:spTree>
    <p:extLst>
      <p:ext uri="{BB962C8B-B14F-4D97-AF65-F5344CB8AC3E}">
        <p14:creationId xmlns:p14="http://schemas.microsoft.com/office/powerpoint/2010/main" val="3013824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0550F1-01E3-5B16-8C15-4C0AA9275871}"/>
              </a:ext>
            </a:extLst>
          </p:cNvPr>
          <p:cNvSpPr/>
          <p:nvPr/>
        </p:nvSpPr>
        <p:spPr>
          <a:xfrm>
            <a:off x="12304231" y="2816177"/>
            <a:ext cx="6452235" cy="6290310"/>
          </a:xfrm>
          <a:custGeom>
            <a:avLst/>
            <a:gdLst/>
            <a:ahLst/>
            <a:cxnLst/>
            <a:rect l="l" t="t" r="r" b="b"/>
            <a:pathLst>
              <a:path w="6452234" h="6290309">
                <a:moveTo>
                  <a:pt x="6452044" y="2244979"/>
                </a:moveTo>
                <a:lnTo>
                  <a:pt x="4661725" y="0"/>
                </a:lnTo>
                <a:lnTo>
                  <a:pt x="1790293" y="0"/>
                </a:lnTo>
                <a:lnTo>
                  <a:pt x="0" y="2244979"/>
                </a:lnTo>
                <a:lnTo>
                  <a:pt x="638937" y="5044402"/>
                </a:lnTo>
                <a:lnTo>
                  <a:pt x="3226016" y="6290272"/>
                </a:lnTo>
                <a:lnTo>
                  <a:pt x="5813082" y="5044402"/>
                </a:lnTo>
                <a:lnTo>
                  <a:pt x="6452044" y="2244979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FE9689F-C306-77B0-1B8C-2741973A3C71}"/>
              </a:ext>
            </a:extLst>
          </p:cNvPr>
          <p:cNvSpPr txBox="1"/>
          <p:nvPr/>
        </p:nvSpPr>
        <p:spPr>
          <a:xfrm>
            <a:off x="13907867" y="3552330"/>
            <a:ext cx="3851127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ts val="3020"/>
              </a:lnSpc>
              <a:spcBef>
                <a:spcPts val="1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Exempel på goda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jämlika </a:t>
            </a:r>
            <a:r>
              <a:rPr lang="sv-SE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uppväxtvillkor: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1710"/>
              </a:spcBef>
              <a:buChar char="-"/>
              <a:tabLst>
                <a:tab pos="192405" algn="l"/>
              </a:tabLst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9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25" dirty="0">
                <a:latin typeface="Arial" panose="020B0604020202020204" pitchFamily="34" charset="0"/>
                <a:cs typeface="Arial" panose="020B0604020202020204" pitchFamily="34" charset="0"/>
              </a:rPr>
              <a:t>föräldrar-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19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relationer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195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självreglering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30"/>
              </a:spcBef>
              <a:buChar char="-"/>
              <a:tabLst>
                <a:tab pos="192405" algn="l"/>
              </a:tabLst>
            </a:pPr>
            <a:r>
              <a:rPr sz="1950" dirty="0" err="1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sz="195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65" dirty="0">
                <a:latin typeface="Arial" panose="020B0604020202020204" pitchFamily="34" charset="0"/>
                <a:cs typeface="Arial" panose="020B0604020202020204" pitchFamily="34" charset="0"/>
              </a:rPr>
              <a:t>förskole- och </a:t>
            </a:r>
            <a:r>
              <a:rPr sz="1950" spc="-10" dirty="0" err="1">
                <a:latin typeface="Arial" panose="020B0604020202020204" pitchFamily="34" charset="0"/>
                <a:cs typeface="Arial" panose="020B0604020202020204" pitchFamily="34" charset="0"/>
              </a:rPr>
              <a:t>skolanknytning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19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95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30"/>
              </a:spcBef>
              <a:buChar char="-"/>
              <a:tabLst>
                <a:tab pos="192405" algn="l"/>
              </a:tabLst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95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kamratrelationer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sz="1950" dirty="0" err="1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195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 err="1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endParaRPr lang="sv-SE" sz="195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Tillgång till viktiga vuxna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marR="177165" indent="-163195">
              <a:lnSpc>
                <a:spcPct val="100899"/>
              </a:lnSpc>
              <a:spcBef>
                <a:spcPts val="509"/>
              </a:spcBef>
              <a:buChar char="-"/>
              <a:tabLst>
                <a:tab pos="234950" algn="l"/>
              </a:tabLst>
            </a:pP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</a:t>
            </a:r>
            <a:r>
              <a:rPr sz="19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ekonomiska 	förutsättningar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A65B628-685F-70A4-BF8C-EA3DF38D814F}"/>
              </a:ext>
            </a:extLst>
          </p:cNvPr>
          <p:cNvSpPr txBox="1"/>
          <p:nvPr/>
        </p:nvSpPr>
        <p:spPr>
          <a:xfrm>
            <a:off x="385507" y="8141891"/>
            <a:ext cx="2597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Preventionstjärnan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BEF79FC-9B58-E3F8-535E-69F14808F865}"/>
              </a:ext>
            </a:extLst>
          </p:cNvPr>
          <p:cNvSpPr/>
          <p:nvPr/>
        </p:nvSpPr>
        <p:spPr>
          <a:xfrm>
            <a:off x="6047547" y="5117519"/>
            <a:ext cx="2331085" cy="2272665"/>
          </a:xfrm>
          <a:custGeom>
            <a:avLst/>
            <a:gdLst/>
            <a:ahLst/>
            <a:cxnLst/>
            <a:rect l="l" t="t" r="r" b="b"/>
            <a:pathLst>
              <a:path w="2331084" h="2272665">
                <a:moveTo>
                  <a:pt x="1684126" y="0"/>
                </a:moveTo>
                <a:lnTo>
                  <a:pt x="646776" y="0"/>
                </a:lnTo>
                <a:lnTo>
                  <a:pt x="0" y="811032"/>
                </a:lnTo>
                <a:lnTo>
                  <a:pt x="230830" y="1822373"/>
                </a:lnTo>
                <a:lnTo>
                  <a:pt x="1165451" y="2272464"/>
                </a:lnTo>
                <a:lnTo>
                  <a:pt x="2100072" y="1822373"/>
                </a:lnTo>
                <a:lnTo>
                  <a:pt x="2330902" y="811032"/>
                </a:lnTo>
                <a:lnTo>
                  <a:pt x="1684126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33D8DE-5D5B-BCA4-BD0F-04530D5CC3CC}"/>
              </a:ext>
            </a:extLst>
          </p:cNvPr>
          <p:cNvSpPr txBox="1"/>
          <p:nvPr/>
        </p:nvSpPr>
        <p:spPr>
          <a:xfrm>
            <a:off x="6219803" y="2051045"/>
            <a:ext cx="2019935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210" marR="5080" indent="-27114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ANDT–problematik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34776A8-FFB3-DE46-A4AE-6D73C36C4205}"/>
              </a:ext>
            </a:extLst>
          </p:cNvPr>
          <p:cNvSpPr txBox="1"/>
          <p:nvPr/>
        </p:nvSpPr>
        <p:spPr>
          <a:xfrm>
            <a:off x="2768484" y="6710991"/>
            <a:ext cx="72771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Helvetica"/>
                <a:cs typeface="Helvetica"/>
              </a:rPr>
              <a:t>Fysisk </a:t>
            </a:r>
            <a:r>
              <a:rPr sz="1750" b="1" spc="-20" dirty="0">
                <a:latin typeface="Helvetica"/>
                <a:cs typeface="Helvetica"/>
              </a:rPr>
              <a:t>ohälsa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D499242-1BD8-E68B-DDCF-D58E30CE9803}"/>
              </a:ext>
            </a:extLst>
          </p:cNvPr>
          <p:cNvSpPr txBox="1"/>
          <p:nvPr/>
        </p:nvSpPr>
        <p:spPr>
          <a:xfrm>
            <a:off x="8195485" y="9324205"/>
            <a:ext cx="131889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75A9514-3CB9-DF18-F527-E96B6D36BC18}"/>
              </a:ext>
            </a:extLst>
          </p:cNvPr>
          <p:cNvSpPr txBox="1"/>
          <p:nvPr/>
        </p:nvSpPr>
        <p:spPr>
          <a:xfrm>
            <a:off x="4688225" y="9324205"/>
            <a:ext cx="188595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-61594">
              <a:lnSpc>
                <a:spcPct val="100000"/>
              </a:lnSpc>
              <a:spcBef>
                <a:spcPts val="95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175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sysslolöshet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65D753F-46EB-B15E-92F4-265927901F1D}"/>
              </a:ext>
            </a:extLst>
          </p:cNvPr>
          <p:cNvSpPr txBox="1"/>
          <p:nvPr/>
        </p:nvSpPr>
        <p:spPr>
          <a:xfrm>
            <a:off x="10040391" y="3552330"/>
            <a:ext cx="85090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F2FFFF7-2225-342C-A608-3F7EABDDF55E}"/>
              </a:ext>
            </a:extLst>
          </p:cNvPr>
          <p:cNvSpPr txBox="1"/>
          <p:nvPr/>
        </p:nvSpPr>
        <p:spPr>
          <a:xfrm>
            <a:off x="3853651" y="3552330"/>
            <a:ext cx="124460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51C2908-3D81-D34B-FD48-79740AE33717}"/>
              </a:ext>
            </a:extLst>
          </p:cNvPr>
          <p:cNvSpPr txBox="1"/>
          <p:nvPr/>
        </p:nvSpPr>
        <p:spPr>
          <a:xfrm>
            <a:off x="10677350" y="6803389"/>
            <a:ext cx="49403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0" dirty="0">
                <a:latin typeface="Helvetica"/>
                <a:cs typeface="Helvetica"/>
              </a:rPr>
              <a:t>Våld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37007E0-9172-84BF-644A-FFA7759085F2}"/>
              </a:ext>
            </a:extLst>
          </p:cNvPr>
          <p:cNvSpPr txBox="1"/>
          <p:nvPr/>
        </p:nvSpPr>
        <p:spPr>
          <a:xfrm>
            <a:off x="6599180" y="5679233"/>
            <a:ext cx="1228090" cy="11118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320675">
              <a:lnSpc>
                <a:spcPct val="105900"/>
              </a:lnSpc>
              <a:spcBef>
                <a:spcPts val="5"/>
              </a:spcBef>
            </a:pPr>
            <a:r>
              <a:rPr sz="1700" b="1" spc="-20" dirty="0">
                <a:latin typeface="Arial" panose="020B0604020202020204" pitchFamily="34" charset="0"/>
                <a:cs typeface="Arial" panose="020B0604020202020204" pitchFamily="34" charset="0"/>
              </a:rPr>
              <a:t>Goda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44780" indent="-147320">
              <a:lnSpc>
                <a:spcPct val="105900"/>
              </a:lnSpc>
            </a:pP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uppväxt- villkor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5EDD7C58-18B5-E879-C05C-51CE9CA3FBF9}"/>
              </a:ext>
            </a:extLst>
          </p:cNvPr>
          <p:cNvSpPr/>
          <p:nvPr/>
        </p:nvSpPr>
        <p:spPr>
          <a:xfrm>
            <a:off x="7017639" y="2816177"/>
            <a:ext cx="391160" cy="947419"/>
          </a:xfrm>
          <a:custGeom>
            <a:avLst/>
            <a:gdLst/>
            <a:ahLst/>
            <a:cxnLst/>
            <a:rect l="l" t="t" r="r" b="b"/>
            <a:pathLst>
              <a:path w="391159" h="947420">
                <a:moveTo>
                  <a:pt x="196203" y="0"/>
                </a:moveTo>
                <a:lnTo>
                  <a:pt x="0" y="947248"/>
                </a:lnTo>
                <a:lnTo>
                  <a:pt x="390721" y="947248"/>
                </a:lnTo>
                <a:lnTo>
                  <a:pt x="196203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98EF542E-1D25-CBA5-0BDB-99063F30AFBB}"/>
              </a:ext>
            </a:extLst>
          </p:cNvPr>
          <p:cNvSpPr/>
          <p:nvPr/>
        </p:nvSpPr>
        <p:spPr>
          <a:xfrm>
            <a:off x="6860467" y="3838442"/>
            <a:ext cx="705485" cy="552450"/>
          </a:xfrm>
          <a:custGeom>
            <a:avLst/>
            <a:gdLst/>
            <a:ahLst/>
            <a:cxnLst/>
            <a:rect l="l" t="t" r="r" b="b"/>
            <a:pathLst>
              <a:path w="705484" h="552450">
                <a:moveTo>
                  <a:pt x="554328" y="0"/>
                </a:moveTo>
                <a:lnTo>
                  <a:pt x="150728" y="0"/>
                </a:lnTo>
                <a:lnTo>
                  <a:pt x="0" y="552171"/>
                </a:lnTo>
                <a:lnTo>
                  <a:pt x="705067" y="552171"/>
                </a:lnTo>
                <a:lnTo>
                  <a:pt x="554328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938AD5C8-899D-9423-B33A-2F0C252C2B69}"/>
              </a:ext>
            </a:extLst>
          </p:cNvPr>
          <p:cNvGrpSpPr/>
          <p:nvPr/>
        </p:nvGrpSpPr>
        <p:grpSpPr>
          <a:xfrm>
            <a:off x="3921469" y="4056650"/>
            <a:ext cx="6598284" cy="5181600"/>
            <a:chOff x="3921469" y="4056650"/>
            <a:chExt cx="6598284" cy="5181600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9A22AA08-6F97-C137-35D5-6F08AB3797D7}"/>
                </a:ext>
              </a:extLst>
            </p:cNvPr>
            <p:cNvSpPr/>
            <p:nvPr/>
          </p:nvSpPr>
          <p:spPr>
            <a:xfrm>
              <a:off x="8980742" y="4056652"/>
              <a:ext cx="1539240" cy="2884170"/>
            </a:xfrm>
            <a:custGeom>
              <a:avLst/>
              <a:gdLst/>
              <a:ahLst/>
              <a:cxnLst/>
              <a:rect l="l" t="t" r="r" b="b"/>
              <a:pathLst>
                <a:path w="1539240" h="2884170">
                  <a:moveTo>
                    <a:pt x="859612" y="0"/>
                  </a:moveTo>
                  <a:lnTo>
                    <a:pt x="0" y="443649"/>
                  </a:lnTo>
                  <a:lnTo>
                    <a:pt x="245884" y="747306"/>
                  </a:lnTo>
                  <a:lnTo>
                    <a:pt x="859612" y="0"/>
                  </a:lnTo>
                  <a:close/>
                </a:path>
                <a:path w="1539240" h="2884170">
                  <a:moveTo>
                    <a:pt x="1538744" y="2883725"/>
                  </a:moveTo>
                  <a:lnTo>
                    <a:pt x="654672" y="2491003"/>
                  </a:lnTo>
                  <a:lnTo>
                    <a:pt x="571766" y="2872829"/>
                  </a:lnTo>
                  <a:lnTo>
                    <a:pt x="1538744" y="2883725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974F2D1-A64D-58EF-D7FF-959557E8058B}"/>
                </a:ext>
              </a:extLst>
            </p:cNvPr>
            <p:cNvSpPr/>
            <p:nvPr/>
          </p:nvSpPr>
          <p:spPr>
            <a:xfrm>
              <a:off x="8394433" y="4542491"/>
              <a:ext cx="1169670" cy="2407920"/>
            </a:xfrm>
            <a:custGeom>
              <a:avLst/>
              <a:gdLst/>
              <a:ahLst/>
              <a:cxnLst/>
              <a:rect l="l" t="t" r="r" b="b"/>
              <a:pathLst>
                <a:path w="1169670" h="2407920">
                  <a:moveTo>
                    <a:pt x="777976" y="313651"/>
                  </a:moveTo>
                  <a:lnTo>
                    <a:pt x="523976" y="0"/>
                  </a:lnTo>
                  <a:lnTo>
                    <a:pt x="0" y="230352"/>
                  </a:lnTo>
                  <a:lnTo>
                    <a:pt x="443699" y="778294"/>
                  </a:lnTo>
                  <a:lnTo>
                    <a:pt x="777976" y="313651"/>
                  </a:lnTo>
                  <a:close/>
                </a:path>
                <a:path w="1169670" h="2407920">
                  <a:moveTo>
                    <a:pt x="1169123" y="1982965"/>
                  </a:moveTo>
                  <a:lnTo>
                    <a:pt x="661479" y="1718500"/>
                  </a:lnTo>
                  <a:lnTo>
                    <a:pt x="511860" y="2407513"/>
                  </a:lnTo>
                  <a:lnTo>
                    <a:pt x="1083475" y="2377363"/>
                  </a:lnTo>
                  <a:lnTo>
                    <a:pt x="1169123" y="198296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FDDA8DF-960A-0D9F-F58B-EB4DBF3429E2}"/>
                </a:ext>
              </a:extLst>
            </p:cNvPr>
            <p:cNvSpPr/>
            <p:nvPr/>
          </p:nvSpPr>
          <p:spPr>
            <a:xfrm>
              <a:off x="6710299" y="4465592"/>
              <a:ext cx="2274570" cy="2494280"/>
            </a:xfrm>
            <a:custGeom>
              <a:avLst/>
              <a:gdLst/>
              <a:ahLst/>
              <a:cxnLst/>
              <a:rect l="l" t="t" r="r" b="b"/>
              <a:pathLst>
                <a:path w="2274570" h="2494279">
                  <a:moveTo>
                    <a:pt x="1005395" y="571157"/>
                  </a:moveTo>
                  <a:lnTo>
                    <a:pt x="861060" y="0"/>
                  </a:lnTo>
                  <a:lnTo>
                    <a:pt x="141719" y="0"/>
                  </a:lnTo>
                  <a:lnTo>
                    <a:pt x="0" y="571157"/>
                  </a:lnTo>
                  <a:lnTo>
                    <a:pt x="1005395" y="571157"/>
                  </a:lnTo>
                  <a:close/>
                </a:path>
                <a:path w="2274570" h="2494279">
                  <a:moveTo>
                    <a:pt x="2073249" y="906907"/>
                  </a:moveTo>
                  <a:lnTo>
                    <a:pt x="1620558" y="347865"/>
                  </a:lnTo>
                  <a:lnTo>
                    <a:pt x="1087501" y="597154"/>
                  </a:lnTo>
                  <a:lnTo>
                    <a:pt x="1720215" y="1378483"/>
                  </a:lnTo>
                  <a:lnTo>
                    <a:pt x="2073249" y="906907"/>
                  </a:lnTo>
                  <a:close/>
                </a:path>
                <a:path w="2274570" h="2494279">
                  <a:moveTo>
                    <a:pt x="2274125" y="1771243"/>
                  </a:moveTo>
                  <a:lnTo>
                    <a:pt x="1746034" y="1511566"/>
                  </a:lnTo>
                  <a:lnTo>
                    <a:pt x="1532737" y="2494064"/>
                  </a:lnTo>
                  <a:lnTo>
                    <a:pt x="2121522" y="2474201"/>
                  </a:lnTo>
                  <a:lnTo>
                    <a:pt x="2274125" y="1771243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12E96A4-052B-CE4F-BC79-E7057C9CDFC4}"/>
                </a:ext>
              </a:extLst>
            </p:cNvPr>
            <p:cNvSpPr/>
            <p:nvPr/>
          </p:nvSpPr>
          <p:spPr>
            <a:xfrm>
              <a:off x="4573751" y="4077510"/>
              <a:ext cx="859790" cy="747395"/>
            </a:xfrm>
            <a:custGeom>
              <a:avLst/>
              <a:gdLst/>
              <a:ahLst/>
              <a:cxnLst/>
              <a:rect l="l" t="t" r="r" b="b"/>
              <a:pathLst>
                <a:path w="859789" h="747395">
                  <a:moveTo>
                    <a:pt x="0" y="0"/>
                  </a:moveTo>
                  <a:lnTo>
                    <a:pt x="613730" y="747296"/>
                  </a:lnTo>
                  <a:lnTo>
                    <a:pt x="859617" y="443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ABCDDE03-420C-BE39-1C6A-821646BA2E86}"/>
                </a:ext>
              </a:extLst>
            </p:cNvPr>
            <p:cNvSpPr/>
            <p:nvPr/>
          </p:nvSpPr>
          <p:spPr>
            <a:xfrm>
              <a:off x="5241719" y="4563363"/>
              <a:ext cx="778510" cy="778510"/>
            </a:xfrm>
            <a:custGeom>
              <a:avLst/>
              <a:gdLst/>
              <a:ahLst/>
              <a:cxnLst/>
              <a:rect l="l" t="t" r="r" b="b"/>
              <a:pathLst>
                <a:path w="778510" h="778510">
                  <a:moveTo>
                    <a:pt x="254002" y="0"/>
                  </a:moveTo>
                  <a:lnTo>
                    <a:pt x="0" y="313655"/>
                  </a:lnTo>
                  <a:lnTo>
                    <a:pt x="334272" y="778300"/>
                  </a:lnTo>
                  <a:lnTo>
                    <a:pt x="777976" y="230359"/>
                  </a:lnTo>
                  <a:lnTo>
                    <a:pt x="254002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D3B3E5A-56D7-306B-798D-A34D37ED02ED}"/>
                </a:ext>
              </a:extLst>
            </p:cNvPr>
            <p:cNvSpPr/>
            <p:nvPr/>
          </p:nvSpPr>
          <p:spPr>
            <a:xfrm>
              <a:off x="5630558" y="4834338"/>
              <a:ext cx="986155" cy="1030605"/>
            </a:xfrm>
            <a:custGeom>
              <a:avLst/>
              <a:gdLst/>
              <a:ahLst/>
              <a:cxnLst/>
              <a:rect l="l" t="t" r="r" b="b"/>
              <a:pathLst>
                <a:path w="986154" h="1030604">
                  <a:moveTo>
                    <a:pt x="452698" y="0"/>
                  </a:moveTo>
                  <a:lnTo>
                    <a:pt x="0" y="559030"/>
                  </a:lnTo>
                  <a:lnTo>
                    <a:pt x="353036" y="1030607"/>
                  </a:lnTo>
                  <a:lnTo>
                    <a:pt x="985750" y="249280"/>
                  </a:lnTo>
                  <a:lnTo>
                    <a:pt x="45269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4C6E2E56-8A30-B3FA-23B2-051A244EC8E3}"/>
                </a:ext>
              </a:extLst>
            </p:cNvPr>
            <p:cNvSpPr/>
            <p:nvPr/>
          </p:nvSpPr>
          <p:spPr>
            <a:xfrm>
              <a:off x="3921469" y="6557099"/>
              <a:ext cx="967105" cy="404495"/>
            </a:xfrm>
            <a:custGeom>
              <a:avLst/>
              <a:gdLst/>
              <a:ahLst/>
              <a:cxnLst/>
              <a:rect l="l" t="t" r="r" b="b"/>
              <a:pathLst>
                <a:path w="967104" h="404495">
                  <a:moveTo>
                    <a:pt x="878842" y="0"/>
                  </a:moveTo>
                  <a:lnTo>
                    <a:pt x="0" y="404259"/>
                  </a:lnTo>
                  <a:lnTo>
                    <a:pt x="966714" y="380700"/>
                  </a:lnTo>
                  <a:lnTo>
                    <a:pt x="878842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49E27DFE-9112-D4F5-84E4-E2ACCF4D4EB2}"/>
                </a:ext>
              </a:extLst>
            </p:cNvPr>
            <p:cNvSpPr/>
            <p:nvPr/>
          </p:nvSpPr>
          <p:spPr>
            <a:xfrm>
              <a:off x="4871906" y="6262865"/>
              <a:ext cx="662940" cy="687070"/>
            </a:xfrm>
            <a:custGeom>
              <a:avLst/>
              <a:gdLst/>
              <a:ahLst/>
              <a:cxnLst/>
              <a:rect l="l" t="t" r="r" b="b"/>
              <a:pathLst>
                <a:path w="662939" h="687070">
                  <a:moveTo>
                    <a:pt x="504120" y="0"/>
                  </a:moveTo>
                  <a:lnTo>
                    <a:pt x="0" y="271080"/>
                  </a:lnTo>
                  <a:lnTo>
                    <a:pt x="90782" y="664335"/>
                  </a:lnTo>
                  <a:lnTo>
                    <a:pt x="662733" y="687005"/>
                  </a:lnTo>
                  <a:lnTo>
                    <a:pt x="504120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0193C925-116D-19CA-207A-BCC9D1E81282}"/>
                </a:ext>
              </a:extLst>
            </p:cNvPr>
            <p:cNvSpPr/>
            <p:nvPr/>
          </p:nvSpPr>
          <p:spPr>
            <a:xfrm>
              <a:off x="5447150" y="5971222"/>
              <a:ext cx="751205" cy="979805"/>
            </a:xfrm>
            <a:custGeom>
              <a:avLst/>
              <a:gdLst/>
              <a:ahLst/>
              <a:cxnLst/>
              <a:rect l="l" t="t" r="r" b="b"/>
              <a:pathLst>
                <a:path w="751204" h="979804">
                  <a:moveTo>
                    <a:pt x="524643" y="0"/>
                  </a:moveTo>
                  <a:lnTo>
                    <a:pt x="0" y="266567"/>
                  </a:lnTo>
                  <a:lnTo>
                    <a:pt x="161806" y="967467"/>
                  </a:lnTo>
                  <a:lnTo>
                    <a:pt x="750793" y="979614"/>
                  </a:lnTo>
                  <a:lnTo>
                    <a:pt x="524643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86216BEF-FE0B-4B8D-11DA-C4C3AFA21758}"/>
                </a:ext>
              </a:extLst>
            </p:cNvPr>
            <p:cNvSpPr/>
            <p:nvPr/>
          </p:nvSpPr>
          <p:spPr>
            <a:xfrm>
              <a:off x="5721909" y="8296243"/>
              <a:ext cx="2969260" cy="941705"/>
            </a:xfrm>
            <a:custGeom>
              <a:avLst/>
              <a:gdLst/>
              <a:ahLst/>
              <a:cxnLst/>
              <a:rect l="l" t="t" r="r" b="b"/>
              <a:pathLst>
                <a:path w="2969259" h="941704">
                  <a:moveTo>
                    <a:pt x="593420" y="172808"/>
                  </a:moveTo>
                  <a:lnTo>
                    <a:pt x="242989" y="0"/>
                  </a:lnTo>
                  <a:lnTo>
                    <a:pt x="0" y="936345"/>
                  </a:lnTo>
                  <a:lnTo>
                    <a:pt x="593420" y="172808"/>
                  </a:lnTo>
                  <a:close/>
                </a:path>
                <a:path w="2969259" h="941704">
                  <a:moveTo>
                    <a:pt x="2968815" y="941539"/>
                  </a:moveTo>
                  <a:lnTo>
                    <a:pt x="2724315" y="5918"/>
                  </a:lnTo>
                  <a:lnTo>
                    <a:pt x="2373896" y="178739"/>
                  </a:lnTo>
                  <a:lnTo>
                    <a:pt x="2968815" y="941539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92F1998B-FF1F-E04C-FE42-384CA468802E}"/>
                </a:ext>
              </a:extLst>
            </p:cNvPr>
            <p:cNvSpPr/>
            <p:nvPr/>
          </p:nvSpPr>
          <p:spPr>
            <a:xfrm>
              <a:off x="5992304" y="7664227"/>
              <a:ext cx="2426970" cy="746760"/>
            </a:xfrm>
            <a:custGeom>
              <a:avLst/>
              <a:gdLst/>
              <a:ahLst/>
              <a:cxnLst/>
              <a:rect l="l" t="t" r="r" b="b"/>
              <a:pathLst>
                <a:path w="2426970" h="746759">
                  <a:moveTo>
                    <a:pt x="741375" y="311848"/>
                  </a:moveTo>
                  <a:lnTo>
                    <a:pt x="109016" y="0"/>
                  </a:lnTo>
                  <a:lnTo>
                    <a:pt x="0" y="561911"/>
                  </a:lnTo>
                  <a:lnTo>
                    <a:pt x="361975" y="740422"/>
                  </a:lnTo>
                  <a:lnTo>
                    <a:pt x="741375" y="311848"/>
                  </a:lnTo>
                  <a:close/>
                </a:path>
                <a:path w="2426970" h="746759">
                  <a:moveTo>
                    <a:pt x="2426512" y="567842"/>
                  </a:moveTo>
                  <a:lnTo>
                    <a:pt x="2317496" y="5930"/>
                  </a:lnTo>
                  <a:lnTo>
                    <a:pt x="1685137" y="317779"/>
                  </a:lnTo>
                  <a:lnTo>
                    <a:pt x="2064550" y="746353"/>
                  </a:lnTo>
                  <a:lnTo>
                    <a:pt x="2426512" y="567842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82B0228A-D20C-CDFB-0E12-4C165748A6DF}"/>
                </a:ext>
              </a:extLst>
            </p:cNvPr>
            <p:cNvSpPr/>
            <p:nvPr/>
          </p:nvSpPr>
          <p:spPr>
            <a:xfrm>
              <a:off x="6126924" y="7018318"/>
              <a:ext cx="2155190" cy="900430"/>
            </a:xfrm>
            <a:custGeom>
              <a:avLst/>
              <a:gdLst/>
              <a:ahLst/>
              <a:cxnLst/>
              <a:rect l="l" t="t" r="r" b="b"/>
              <a:pathLst>
                <a:path w="2155190" h="900429">
                  <a:moveTo>
                    <a:pt x="1027214" y="444677"/>
                  </a:moveTo>
                  <a:lnTo>
                    <a:pt x="125501" y="0"/>
                  </a:lnTo>
                  <a:lnTo>
                    <a:pt x="0" y="574941"/>
                  </a:lnTo>
                  <a:lnTo>
                    <a:pt x="645147" y="893102"/>
                  </a:lnTo>
                  <a:lnTo>
                    <a:pt x="1027214" y="444677"/>
                  </a:lnTo>
                  <a:close/>
                </a:path>
                <a:path w="2155190" h="900429">
                  <a:moveTo>
                    <a:pt x="2154948" y="582028"/>
                  </a:moveTo>
                  <a:lnTo>
                    <a:pt x="2031784" y="5956"/>
                  </a:lnTo>
                  <a:lnTo>
                    <a:pt x="1130071" y="450608"/>
                  </a:lnTo>
                  <a:lnTo>
                    <a:pt x="1509788" y="900188"/>
                  </a:lnTo>
                  <a:lnTo>
                    <a:pt x="2154948" y="582028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609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61B00C52-4215-E87F-8AC7-8AF1EDACC9CC}"/>
              </a:ext>
            </a:extLst>
          </p:cNvPr>
          <p:cNvSpPr/>
          <p:nvPr/>
        </p:nvSpPr>
        <p:spPr>
          <a:xfrm>
            <a:off x="-158750" y="2835275"/>
            <a:ext cx="20296678" cy="8566228"/>
          </a:xfrm>
          <a:custGeom>
            <a:avLst/>
            <a:gdLst/>
            <a:ahLst/>
            <a:cxnLst/>
            <a:rect l="l" t="t" r="r" b="b"/>
            <a:pathLst>
              <a:path w="7937500" h="11301730">
                <a:moveTo>
                  <a:pt x="7937255" y="0"/>
                </a:moveTo>
                <a:lnTo>
                  <a:pt x="0" y="0"/>
                </a:lnTo>
                <a:lnTo>
                  <a:pt x="0" y="11301142"/>
                </a:lnTo>
                <a:lnTo>
                  <a:pt x="7937255" y="11301142"/>
                </a:lnTo>
                <a:lnTo>
                  <a:pt x="7937255" y="0"/>
                </a:lnTo>
                <a:close/>
              </a:path>
            </a:pathLst>
          </a:custGeom>
          <a:solidFill>
            <a:srgbClr val="D7EF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17D042-0FAF-68F2-7848-12A1B8199568}"/>
              </a:ext>
            </a:extLst>
          </p:cNvPr>
          <p:cNvSpPr txBox="1"/>
          <p:nvPr/>
        </p:nvSpPr>
        <p:spPr>
          <a:xfrm>
            <a:off x="1441450" y="3673475"/>
            <a:ext cx="133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Livsförloppsperspektivet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9E5A6A4D-4428-2E9F-18A5-3F65F2C05035}"/>
              </a:ext>
            </a:extLst>
          </p:cNvPr>
          <p:cNvSpPr txBox="1"/>
          <p:nvPr/>
        </p:nvSpPr>
        <p:spPr>
          <a:xfrm>
            <a:off x="385507" y="6845566"/>
            <a:ext cx="276166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320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v-SE" sz="3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Avsnitt 3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85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8734365-2A6A-67E2-23DC-ADBEBAD0D643}"/>
              </a:ext>
            </a:extLst>
          </p:cNvPr>
          <p:cNvSpPr txBox="1"/>
          <p:nvPr/>
        </p:nvSpPr>
        <p:spPr>
          <a:xfrm>
            <a:off x="15646196" y="10709239"/>
            <a:ext cx="361061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Bygger</a:t>
            </a:r>
            <a:r>
              <a:rPr sz="16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6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modell</a:t>
            </a:r>
            <a:r>
              <a:rPr sz="16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Forster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Sundell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A04738C-33E5-49FA-E6EB-08E756756410}"/>
              </a:ext>
            </a:extLst>
          </p:cNvPr>
          <p:cNvSpPr txBox="1"/>
          <p:nvPr/>
        </p:nvSpPr>
        <p:spPr>
          <a:xfrm>
            <a:off x="12955532" y="6855796"/>
            <a:ext cx="2545080" cy="26532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650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55"/>
              </a:spcBef>
              <a:buChar char="-"/>
              <a:tabLst>
                <a:tab pos="13017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Alkohol-</a:t>
            </a:r>
            <a:r>
              <a:rPr sz="16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6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drogproblem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0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6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utbildning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55"/>
              </a:spcBef>
              <a:buChar char="-"/>
              <a:tabLst>
                <a:tab pos="13017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Arbetslöshet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Dålig</a:t>
            </a:r>
            <a:r>
              <a:rPr sz="16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0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Äktenskapsproblem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Psykisk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" indent="-125095">
              <a:lnSpc>
                <a:spcPct val="100000"/>
              </a:lnSpc>
              <a:spcBef>
                <a:spcPts val="555"/>
              </a:spcBef>
              <a:buChar char="-"/>
              <a:tabLst>
                <a:tab pos="13779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Tidig</a:t>
            </a:r>
            <a:r>
              <a:rPr sz="165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25" dirty="0">
                <a:latin typeface="Arial" panose="020B0604020202020204" pitchFamily="34" charset="0"/>
                <a:cs typeface="Arial" panose="020B0604020202020204" pitchFamily="34" charset="0"/>
              </a:rPr>
              <a:t>död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7D5E77B-CFD4-604B-EAD1-D5B27E79A635}"/>
              </a:ext>
            </a:extLst>
          </p:cNvPr>
          <p:cNvSpPr txBox="1"/>
          <p:nvPr/>
        </p:nvSpPr>
        <p:spPr>
          <a:xfrm>
            <a:off x="10120934" y="6855374"/>
            <a:ext cx="2545080" cy="26532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650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6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skolmotivation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Låga</a:t>
            </a:r>
            <a:r>
              <a:rPr sz="16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skolprestationer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0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55"/>
              </a:spcBef>
              <a:buChar char="-"/>
              <a:tabLst>
                <a:tab pos="13017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Alkohol-</a:t>
            </a:r>
            <a:r>
              <a:rPr sz="16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6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drogproblem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Skolk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0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Dåliga</a:t>
            </a:r>
            <a:r>
              <a:rPr sz="16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kamratrelationer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Familjeproblem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" indent="-125095">
              <a:lnSpc>
                <a:spcPct val="100000"/>
              </a:lnSpc>
              <a:spcBef>
                <a:spcPts val="555"/>
              </a:spcBef>
              <a:buChar char="-"/>
              <a:tabLst>
                <a:tab pos="13779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Tidigt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sexuell</a:t>
            </a:r>
            <a:r>
              <a:rPr sz="16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debut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85FAE75-B331-7595-70B7-1B509D0EAD87}"/>
              </a:ext>
            </a:extLst>
          </p:cNvPr>
          <p:cNvSpPr txBox="1"/>
          <p:nvPr/>
        </p:nvSpPr>
        <p:spPr>
          <a:xfrm>
            <a:off x="7212124" y="6854952"/>
            <a:ext cx="2333625" cy="132985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650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6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skolmotivation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Låga</a:t>
            </a:r>
            <a:r>
              <a:rPr sz="16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skolprestationer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0"/>
              </a:spcBef>
              <a:buChar char="-"/>
              <a:tabLst>
                <a:tab pos="141605" algn="l"/>
              </a:tabLst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Dåliga</a:t>
            </a:r>
            <a:r>
              <a:rPr sz="16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kamratrelationer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Familjeproblem</a:t>
            </a:r>
            <a:endParaRPr sz="1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32F210D-2077-3F18-E79E-EAE5FA68400E}"/>
              </a:ext>
            </a:extLst>
          </p:cNvPr>
          <p:cNvSpPr txBox="1"/>
          <p:nvPr/>
        </p:nvSpPr>
        <p:spPr>
          <a:xfrm>
            <a:off x="4283495" y="6854741"/>
            <a:ext cx="1818639" cy="6692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650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Beteendeproblem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" indent="-128905">
              <a:lnSpc>
                <a:spcPct val="100000"/>
              </a:lnSpc>
              <a:spcBef>
                <a:spcPts val="555"/>
              </a:spcBef>
              <a:buChar char="-"/>
              <a:tabLst>
                <a:tab pos="141605" algn="l"/>
              </a:tabLst>
            </a:pP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Familjeproblem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9BF02C1B-2A4A-7501-6A3B-EDA6892BBB72}"/>
              </a:ext>
            </a:extLst>
          </p:cNvPr>
          <p:cNvSpPr/>
          <p:nvPr/>
        </p:nvSpPr>
        <p:spPr>
          <a:xfrm>
            <a:off x="14047040" y="1528587"/>
            <a:ext cx="1709420" cy="4796790"/>
          </a:xfrm>
          <a:custGeom>
            <a:avLst/>
            <a:gdLst/>
            <a:ahLst/>
            <a:cxnLst/>
            <a:rect l="l" t="t" r="r" b="b"/>
            <a:pathLst>
              <a:path w="1709419" h="4796790">
                <a:moveTo>
                  <a:pt x="951782" y="0"/>
                </a:moveTo>
                <a:lnTo>
                  <a:pt x="922029" y="1565"/>
                </a:lnTo>
                <a:lnTo>
                  <a:pt x="892243" y="6169"/>
                </a:lnTo>
                <a:lnTo>
                  <a:pt x="862629" y="13676"/>
                </a:lnTo>
                <a:lnTo>
                  <a:pt x="833388" y="23946"/>
                </a:lnTo>
                <a:lnTo>
                  <a:pt x="804141" y="13676"/>
                </a:lnTo>
                <a:lnTo>
                  <a:pt x="774523" y="6169"/>
                </a:lnTo>
                <a:lnTo>
                  <a:pt x="744736" y="1565"/>
                </a:lnTo>
                <a:lnTo>
                  <a:pt x="714983" y="0"/>
                </a:lnTo>
                <a:lnTo>
                  <a:pt x="674931" y="3165"/>
                </a:lnTo>
                <a:lnTo>
                  <a:pt x="636235" y="12428"/>
                </a:lnTo>
                <a:lnTo>
                  <a:pt x="599149" y="27436"/>
                </a:lnTo>
                <a:lnTo>
                  <a:pt x="563927" y="47838"/>
                </a:lnTo>
                <a:lnTo>
                  <a:pt x="530821" y="73282"/>
                </a:lnTo>
                <a:lnTo>
                  <a:pt x="500087" y="103417"/>
                </a:lnTo>
                <a:lnTo>
                  <a:pt x="471977" y="137891"/>
                </a:lnTo>
                <a:lnTo>
                  <a:pt x="446746" y="176352"/>
                </a:lnTo>
                <a:lnTo>
                  <a:pt x="424645" y="218449"/>
                </a:lnTo>
                <a:lnTo>
                  <a:pt x="405931" y="263831"/>
                </a:lnTo>
                <a:lnTo>
                  <a:pt x="390855" y="312145"/>
                </a:lnTo>
                <a:lnTo>
                  <a:pt x="379672" y="363040"/>
                </a:lnTo>
                <a:lnTo>
                  <a:pt x="372635" y="416165"/>
                </a:lnTo>
                <a:lnTo>
                  <a:pt x="369999" y="471168"/>
                </a:lnTo>
                <a:lnTo>
                  <a:pt x="369622" y="471305"/>
                </a:lnTo>
                <a:lnTo>
                  <a:pt x="369622" y="1045496"/>
                </a:lnTo>
                <a:lnTo>
                  <a:pt x="319355" y="1071939"/>
                </a:lnTo>
                <a:lnTo>
                  <a:pt x="277101" y="1102383"/>
                </a:lnTo>
                <a:lnTo>
                  <a:pt x="242449" y="1136272"/>
                </a:lnTo>
                <a:lnTo>
                  <a:pt x="214984" y="1173051"/>
                </a:lnTo>
                <a:lnTo>
                  <a:pt x="194293" y="1212163"/>
                </a:lnTo>
                <a:lnTo>
                  <a:pt x="179963" y="1253050"/>
                </a:lnTo>
                <a:lnTo>
                  <a:pt x="0" y="1875869"/>
                </a:lnTo>
                <a:lnTo>
                  <a:pt x="72207" y="1903250"/>
                </a:lnTo>
                <a:lnTo>
                  <a:pt x="54529" y="1982386"/>
                </a:lnTo>
                <a:lnTo>
                  <a:pt x="42818" y="2050486"/>
                </a:lnTo>
                <a:lnTo>
                  <a:pt x="35975" y="2108881"/>
                </a:lnTo>
                <a:lnTo>
                  <a:pt x="32900" y="2158901"/>
                </a:lnTo>
                <a:lnTo>
                  <a:pt x="32493" y="2201878"/>
                </a:lnTo>
                <a:lnTo>
                  <a:pt x="33655" y="2239143"/>
                </a:lnTo>
                <a:lnTo>
                  <a:pt x="35286" y="2272025"/>
                </a:lnTo>
                <a:lnTo>
                  <a:pt x="90615" y="2857965"/>
                </a:lnTo>
                <a:lnTo>
                  <a:pt x="101756" y="3085466"/>
                </a:lnTo>
                <a:lnTo>
                  <a:pt x="122532" y="3120079"/>
                </a:lnTo>
                <a:lnTo>
                  <a:pt x="139137" y="3123705"/>
                </a:lnTo>
                <a:lnTo>
                  <a:pt x="144079" y="3123339"/>
                </a:lnTo>
                <a:lnTo>
                  <a:pt x="148655" y="3121852"/>
                </a:lnTo>
                <a:lnTo>
                  <a:pt x="152749" y="3119496"/>
                </a:lnTo>
                <a:lnTo>
                  <a:pt x="153367" y="3139422"/>
                </a:lnTo>
                <a:lnTo>
                  <a:pt x="156188" y="3153895"/>
                </a:lnTo>
                <a:lnTo>
                  <a:pt x="163104" y="3165848"/>
                </a:lnTo>
                <a:lnTo>
                  <a:pt x="173162" y="3174311"/>
                </a:lnTo>
                <a:lnTo>
                  <a:pt x="185407" y="3178311"/>
                </a:lnTo>
                <a:lnTo>
                  <a:pt x="185407" y="3416587"/>
                </a:lnTo>
                <a:lnTo>
                  <a:pt x="204894" y="3416587"/>
                </a:lnTo>
                <a:lnTo>
                  <a:pt x="204894" y="4214730"/>
                </a:lnTo>
                <a:lnTo>
                  <a:pt x="495953" y="4214730"/>
                </a:lnTo>
                <a:lnTo>
                  <a:pt x="559092" y="4582342"/>
                </a:lnTo>
                <a:lnTo>
                  <a:pt x="575720" y="4582897"/>
                </a:lnTo>
                <a:lnTo>
                  <a:pt x="552355" y="4612041"/>
                </a:lnTo>
                <a:lnTo>
                  <a:pt x="534589" y="4646057"/>
                </a:lnTo>
                <a:lnTo>
                  <a:pt x="523293" y="4684023"/>
                </a:lnTo>
                <a:lnTo>
                  <a:pt x="519334" y="4725018"/>
                </a:lnTo>
                <a:lnTo>
                  <a:pt x="519334" y="4796189"/>
                </a:lnTo>
                <a:lnTo>
                  <a:pt x="860570" y="4796189"/>
                </a:lnTo>
                <a:lnTo>
                  <a:pt x="860570" y="4725018"/>
                </a:lnTo>
                <a:lnTo>
                  <a:pt x="857060" y="4686294"/>
                </a:lnTo>
                <a:lnTo>
                  <a:pt x="847004" y="4650189"/>
                </a:lnTo>
                <a:lnTo>
                  <a:pt x="831110" y="4617494"/>
                </a:lnTo>
                <a:lnTo>
                  <a:pt x="810090" y="4589001"/>
                </a:lnTo>
                <a:lnTo>
                  <a:pt x="808676" y="4214730"/>
                </a:lnTo>
                <a:lnTo>
                  <a:pt x="931762" y="4214730"/>
                </a:lnTo>
                <a:lnTo>
                  <a:pt x="930233" y="4616372"/>
                </a:lnTo>
                <a:lnTo>
                  <a:pt x="946253" y="4613315"/>
                </a:lnTo>
                <a:lnTo>
                  <a:pt x="932713" y="4638219"/>
                </a:lnTo>
                <a:lnTo>
                  <a:pt x="922587" y="4665381"/>
                </a:lnTo>
                <a:lnTo>
                  <a:pt x="916242" y="4694436"/>
                </a:lnTo>
                <a:lnTo>
                  <a:pt x="914045" y="4725018"/>
                </a:lnTo>
                <a:lnTo>
                  <a:pt x="914045" y="4796189"/>
                </a:lnTo>
                <a:lnTo>
                  <a:pt x="1255291" y="4796189"/>
                </a:lnTo>
                <a:lnTo>
                  <a:pt x="1255291" y="4725018"/>
                </a:lnTo>
                <a:lnTo>
                  <a:pt x="1250092" y="4678101"/>
                </a:lnTo>
                <a:lnTo>
                  <a:pt x="1235364" y="4635362"/>
                </a:lnTo>
                <a:lnTo>
                  <a:pt x="1212411" y="4598225"/>
                </a:lnTo>
                <a:lnTo>
                  <a:pt x="1182539" y="4568112"/>
                </a:lnTo>
                <a:lnTo>
                  <a:pt x="1183848" y="4567860"/>
                </a:lnTo>
                <a:lnTo>
                  <a:pt x="1244496" y="4214730"/>
                </a:lnTo>
                <a:lnTo>
                  <a:pt x="1523555" y="4214730"/>
                </a:lnTo>
                <a:lnTo>
                  <a:pt x="1523513" y="3226728"/>
                </a:lnTo>
                <a:lnTo>
                  <a:pt x="1529094" y="3231765"/>
                </a:lnTo>
                <a:lnTo>
                  <a:pt x="1535785" y="3235493"/>
                </a:lnTo>
                <a:lnTo>
                  <a:pt x="1546769" y="3235733"/>
                </a:lnTo>
                <a:lnTo>
                  <a:pt x="1559456" y="3232060"/>
                </a:lnTo>
                <a:lnTo>
                  <a:pt x="1569916" y="3223604"/>
                </a:lnTo>
                <a:lnTo>
                  <a:pt x="1577127" y="3211436"/>
                </a:lnTo>
                <a:lnTo>
                  <a:pt x="1580067" y="3196625"/>
                </a:lnTo>
                <a:lnTo>
                  <a:pt x="1580684" y="3176699"/>
                </a:lnTo>
                <a:lnTo>
                  <a:pt x="1584768" y="3179044"/>
                </a:lnTo>
                <a:lnTo>
                  <a:pt x="1589344" y="3180531"/>
                </a:lnTo>
                <a:lnTo>
                  <a:pt x="1597019" y="3180908"/>
                </a:lnTo>
                <a:lnTo>
                  <a:pt x="1598380" y="3180782"/>
                </a:lnTo>
                <a:lnTo>
                  <a:pt x="1628492" y="3157230"/>
                </a:lnTo>
                <a:lnTo>
                  <a:pt x="1642819" y="2915157"/>
                </a:lnTo>
                <a:lnTo>
                  <a:pt x="1698136" y="2329227"/>
                </a:lnTo>
                <a:lnTo>
                  <a:pt x="1699541" y="2301421"/>
                </a:lnTo>
                <a:lnTo>
                  <a:pt x="1700734" y="2270589"/>
                </a:lnTo>
                <a:lnTo>
                  <a:pt x="1701028" y="2235898"/>
                </a:lnTo>
                <a:lnTo>
                  <a:pt x="1699736" y="2196513"/>
                </a:lnTo>
                <a:lnTo>
                  <a:pt x="1696170" y="2151600"/>
                </a:lnTo>
                <a:lnTo>
                  <a:pt x="1689642" y="2100325"/>
                </a:lnTo>
                <a:lnTo>
                  <a:pt x="1679466" y="2041853"/>
                </a:lnTo>
                <a:lnTo>
                  <a:pt x="1664953" y="1975351"/>
                </a:lnTo>
                <a:lnTo>
                  <a:pt x="1645415" y="1899984"/>
                </a:lnTo>
                <a:lnTo>
                  <a:pt x="1523618" y="1946150"/>
                </a:lnTo>
                <a:lnTo>
                  <a:pt x="1523513" y="2129296"/>
                </a:lnTo>
                <a:lnTo>
                  <a:pt x="1523513" y="1946171"/>
                </a:lnTo>
                <a:lnTo>
                  <a:pt x="1708921" y="1875869"/>
                </a:lnTo>
                <a:lnTo>
                  <a:pt x="1528958" y="1253050"/>
                </a:lnTo>
                <a:lnTo>
                  <a:pt x="1515293" y="1213689"/>
                </a:lnTo>
                <a:lnTo>
                  <a:pt x="1495763" y="1175949"/>
                </a:lnTo>
                <a:lnTo>
                  <a:pt x="1469996" y="1140326"/>
                </a:lnTo>
                <a:lnTo>
                  <a:pt x="1437622" y="1107317"/>
                </a:lnTo>
                <a:lnTo>
                  <a:pt x="1398271" y="1077420"/>
                </a:lnTo>
                <a:lnTo>
                  <a:pt x="1351572" y="1051129"/>
                </a:lnTo>
                <a:lnTo>
                  <a:pt x="1297154" y="1028942"/>
                </a:lnTo>
                <a:lnTo>
                  <a:pt x="1297154" y="471305"/>
                </a:lnTo>
                <a:lnTo>
                  <a:pt x="1296766" y="471168"/>
                </a:lnTo>
                <a:lnTo>
                  <a:pt x="1294130" y="416165"/>
                </a:lnTo>
                <a:lnTo>
                  <a:pt x="1287093" y="363040"/>
                </a:lnTo>
                <a:lnTo>
                  <a:pt x="1275910" y="312145"/>
                </a:lnTo>
                <a:lnTo>
                  <a:pt x="1260834" y="263831"/>
                </a:lnTo>
                <a:lnTo>
                  <a:pt x="1242120" y="218449"/>
                </a:lnTo>
                <a:lnTo>
                  <a:pt x="1220020" y="176352"/>
                </a:lnTo>
                <a:lnTo>
                  <a:pt x="1194788" y="137891"/>
                </a:lnTo>
                <a:lnTo>
                  <a:pt x="1166678" y="103417"/>
                </a:lnTo>
                <a:lnTo>
                  <a:pt x="1135944" y="73282"/>
                </a:lnTo>
                <a:lnTo>
                  <a:pt x="1102838" y="47838"/>
                </a:lnTo>
                <a:lnTo>
                  <a:pt x="1067616" y="27436"/>
                </a:lnTo>
                <a:lnTo>
                  <a:pt x="1030530" y="12428"/>
                </a:lnTo>
                <a:lnTo>
                  <a:pt x="991834" y="3165"/>
                </a:lnTo>
                <a:lnTo>
                  <a:pt x="951782" y="0"/>
                </a:lnTo>
                <a:close/>
              </a:path>
            </a:pathLst>
          </a:custGeom>
          <a:solidFill>
            <a:srgbClr val="233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9B9610C-1319-5D96-6569-1459D97EE033}"/>
              </a:ext>
            </a:extLst>
          </p:cNvPr>
          <p:cNvSpPr/>
          <p:nvPr/>
        </p:nvSpPr>
        <p:spPr>
          <a:xfrm>
            <a:off x="10709974" y="2631712"/>
            <a:ext cx="1316355" cy="3693160"/>
          </a:xfrm>
          <a:custGeom>
            <a:avLst/>
            <a:gdLst/>
            <a:ahLst/>
            <a:cxnLst/>
            <a:rect l="l" t="t" r="r" b="b"/>
            <a:pathLst>
              <a:path w="1316354" h="3693160">
                <a:moveTo>
                  <a:pt x="1315885" y="1444421"/>
                </a:moveTo>
                <a:lnTo>
                  <a:pt x="1177302" y="964857"/>
                </a:lnTo>
                <a:lnTo>
                  <a:pt x="1149134" y="901319"/>
                </a:lnTo>
                <a:lnTo>
                  <a:pt x="1098626" y="845553"/>
                </a:lnTo>
                <a:lnTo>
                  <a:pt x="1064107" y="821778"/>
                </a:lnTo>
                <a:lnTo>
                  <a:pt x="1022934" y="801370"/>
                </a:lnTo>
                <a:lnTo>
                  <a:pt x="998816" y="793076"/>
                </a:lnTo>
                <a:lnTo>
                  <a:pt x="998816" y="362915"/>
                </a:lnTo>
                <a:lnTo>
                  <a:pt x="998524" y="362800"/>
                </a:lnTo>
                <a:lnTo>
                  <a:pt x="995337" y="309130"/>
                </a:lnTo>
                <a:lnTo>
                  <a:pt x="986764" y="257937"/>
                </a:lnTo>
                <a:lnTo>
                  <a:pt x="973175" y="209753"/>
                </a:lnTo>
                <a:lnTo>
                  <a:pt x="955001" y="165150"/>
                </a:lnTo>
                <a:lnTo>
                  <a:pt x="932624" y="124688"/>
                </a:lnTo>
                <a:lnTo>
                  <a:pt x="906462" y="88912"/>
                </a:lnTo>
                <a:lnTo>
                  <a:pt x="876922" y="58394"/>
                </a:lnTo>
                <a:lnTo>
                  <a:pt x="844384" y="33680"/>
                </a:lnTo>
                <a:lnTo>
                  <a:pt x="809256" y="15341"/>
                </a:lnTo>
                <a:lnTo>
                  <a:pt x="771956" y="3937"/>
                </a:lnTo>
                <a:lnTo>
                  <a:pt x="732891" y="0"/>
                </a:lnTo>
                <a:lnTo>
                  <a:pt x="690880" y="3911"/>
                </a:lnTo>
                <a:lnTo>
                  <a:pt x="649211" y="15354"/>
                </a:lnTo>
                <a:lnTo>
                  <a:pt x="641705" y="18808"/>
                </a:lnTo>
                <a:lnTo>
                  <a:pt x="634212" y="15354"/>
                </a:lnTo>
                <a:lnTo>
                  <a:pt x="592556" y="3911"/>
                </a:lnTo>
                <a:lnTo>
                  <a:pt x="550545" y="0"/>
                </a:lnTo>
                <a:lnTo>
                  <a:pt x="511467" y="3937"/>
                </a:lnTo>
                <a:lnTo>
                  <a:pt x="474167" y="15341"/>
                </a:lnTo>
                <a:lnTo>
                  <a:pt x="439051" y="33680"/>
                </a:lnTo>
                <a:lnTo>
                  <a:pt x="406514" y="58394"/>
                </a:lnTo>
                <a:lnTo>
                  <a:pt x="376961" y="88912"/>
                </a:lnTo>
                <a:lnTo>
                  <a:pt x="350799" y="124688"/>
                </a:lnTo>
                <a:lnTo>
                  <a:pt x="328434" y="165150"/>
                </a:lnTo>
                <a:lnTo>
                  <a:pt x="310248" y="209753"/>
                </a:lnTo>
                <a:lnTo>
                  <a:pt x="296672" y="257937"/>
                </a:lnTo>
                <a:lnTo>
                  <a:pt x="288086" y="309130"/>
                </a:lnTo>
                <a:lnTo>
                  <a:pt x="284911" y="362800"/>
                </a:lnTo>
                <a:lnTo>
                  <a:pt x="284619" y="362915"/>
                </a:lnTo>
                <a:lnTo>
                  <a:pt x="284619" y="805510"/>
                </a:lnTo>
                <a:lnTo>
                  <a:pt x="251777" y="821778"/>
                </a:lnTo>
                <a:lnTo>
                  <a:pt x="217258" y="845553"/>
                </a:lnTo>
                <a:lnTo>
                  <a:pt x="189039" y="872223"/>
                </a:lnTo>
                <a:lnTo>
                  <a:pt x="150050" y="932357"/>
                </a:lnTo>
                <a:lnTo>
                  <a:pt x="0" y="1444421"/>
                </a:lnTo>
                <a:lnTo>
                  <a:pt x="55930" y="1465643"/>
                </a:lnTo>
                <a:lnTo>
                  <a:pt x="49174" y="1492288"/>
                </a:lnTo>
                <a:lnTo>
                  <a:pt x="36703" y="1554632"/>
                </a:lnTo>
                <a:lnTo>
                  <a:pt x="29260" y="1607375"/>
                </a:lnTo>
                <a:lnTo>
                  <a:pt x="25717" y="1651863"/>
                </a:lnTo>
                <a:lnTo>
                  <a:pt x="24942" y="1689455"/>
                </a:lnTo>
                <a:lnTo>
                  <a:pt x="25806" y="1721535"/>
                </a:lnTo>
                <a:lnTo>
                  <a:pt x="27190" y="1749463"/>
                </a:lnTo>
                <a:lnTo>
                  <a:pt x="69773" y="2200643"/>
                </a:lnTo>
                <a:lnTo>
                  <a:pt x="78359" y="2375801"/>
                </a:lnTo>
                <a:lnTo>
                  <a:pt x="104000" y="2405164"/>
                </a:lnTo>
                <a:lnTo>
                  <a:pt x="105041" y="2405253"/>
                </a:lnTo>
                <a:lnTo>
                  <a:pt x="110947" y="2404973"/>
                </a:lnTo>
                <a:lnTo>
                  <a:pt x="114477" y="2403830"/>
                </a:lnTo>
                <a:lnTo>
                  <a:pt x="117627" y="2402014"/>
                </a:lnTo>
                <a:lnTo>
                  <a:pt x="118097" y="2417368"/>
                </a:lnTo>
                <a:lnTo>
                  <a:pt x="120357" y="2428773"/>
                </a:lnTo>
                <a:lnTo>
                  <a:pt x="125907" y="2438133"/>
                </a:lnTo>
                <a:lnTo>
                  <a:pt x="133972" y="2444648"/>
                </a:lnTo>
                <a:lnTo>
                  <a:pt x="142773" y="2447201"/>
                </a:lnTo>
                <a:lnTo>
                  <a:pt x="142773" y="2630779"/>
                </a:lnTo>
                <a:lnTo>
                  <a:pt x="157772" y="2630779"/>
                </a:lnTo>
                <a:lnTo>
                  <a:pt x="157772" y="3005112"/>
                </a:lnTo>
                <a:lnTo>
                  <a:pt x="340639" y="3005112"/>
                </a:lnTo>
                <a:lnTo>
                  <a:pt x="430504" y="3528415"/>
                </a:lnTo>
                <a:lnTo>
                  <a:pt x="444969" y="3528911"/>
                </a:lnTo>
                <a:lnTo>
                  <a:pt x="425323" y="3551047"/>
                </a:lnTo>
                <a:lnTo>
                  <a:pt x="406615" y="3591636"/>
                </a:lnTo>
                <a:lnTo>
                  <a:pt x="399897" y="3638270"/>
                </a:lnTo>
                <a:lnTo>
                  <a:pt x="399897" y="3693071"/>
                </a:lnTo>
                <a:lnTo>
                  <a:pt x="662647" y="3693071"/>
                </a:lnTo>
                <a:lnTo>
                  <a:pt x="662647" y="3638270"/>
                </a:lnTo>
                <a:lnTo>
                  <a:pt x="655916" y="3591636"/>
                </a:lnTo>
                <a:lnTo>
                  <a:pt x="637197" y="3551047"/>
                </a:lnTo>
                <a:lnTo>
                  <a:pt x="622795" y="3534854"/>
                </a:lnTo>
                <a:lnTo>
                  <a:pt x="623785" y="3534880"/>
                </a:lnTo>
                <a:lnTo>
                  <a:pt x="621792" y="3005112"/>
                </a:lnTo>
                <a:lnTo>
                  <a:pt x="718362" y="3005112"/>
                </a:lnTo>
                <a:lnTo>
                  <a:pt x="716292" y="3554615"/>
                </a:lnTo>
                <a:lnTo>
                  <a:pt x="728687" y="3552253"/>
                </a:lnTo>
                <a:lnTo>
                  <a:pt x="710552" y="3591636"/>
                </a:lnTo>
                <a:lnTo>
                  <a:pt x="703821" y="3638270"/>
                </a:lnTo>
                <a:lnTo>
                  <a:pt x="703821" y="3693071"/>
                </a:lnTo>
                <a:lnTo>
                  <a:pt x="966584" y="3693071"/>
                </a:lnTo>
                <a:lnTo>
                  <a:pt x="966584" y="3638270"/>
                </a:lnTo>
                <a:lnTo>
                  <a:pt x="959853" y="3591636"/>
                </a:lnTo>
                <a:lnTo>
                  <a:pt x="941120" y="3551047"/>
                </a:lnTo>
                <a:lnTo>
                  <a:pt x="912622" y="3518979"/>
                </a:lnTo>
                <a:lnTo>
                  <a:pt x="910132" y="3517531"/>
                </a:lnTo>
                <a:lnTo>
                  <a:pt x="911567" y="3517252"/>
                </a:lnTo>
                <a:lnTo>
                  <a:pt x="999528" y="3005112"/>
                </a:lnTo>
                <a:lnTo>
                  <a:pt x="1173149" y="3005112"/>
                </a:lnTo>
                <a:lnTo>
                  <a:pt x="1173149" y="2630754"/>
                </a:lnTo>
                <a:lnTo>
                  <a:pt x="1173124" y="2484653"/>
                </a:lnTo>
                <a:lnTo>
                  <a:pt x="1177010" y="2488273"/>
                </a:lnTo>
                <a:lnTo>
                  <a:pt x="1182344" y="2491321"/>
                </a:lnTo>
                <a:lnTo>
                  <a:pt x="1216660" y="2461399"/>
                </a:lnTo>
                <a:lnTo>
                  <a:pt x="1217142" y="2446058"/>
                </a:lnTo>
                <a:lnTo>
                  <a:pt x="1220279" y="2447874"/>
                </a:lnTo>
                <a:lnTo>
                  <a:pt x="1223810" y="2449017"/>
                </a:lnTo>
                <a:lnTo>
                  <a:pt x="1229715" y="2449309"/>
                </a:lnTo>
                <a:lnTo>
                  <a:pt x="1230757" y="2449195"/>
                </a:lnTo>
                <a:lnTo>
                  <a:pt x="1256398" y="2419845"/>
                </a:lnTo>
                <a:lnTo>
                  <a:pt x="1264983" y="2244687"/>
                </a:lnTo>
                <a:lnTo>
                  <a:pt x="1307579" y="1793506"/>
                </a:lnTo>
                <a:lnTo>
                  <a:pt x="1308963" y="1765579"/>
                </a:lnTo>
                <a:lnTo>
                  <a:pt x="1309827" y="1733499"/>
                </a:lnTo>
                <a:lnTo>
                  <a:pt x="1309052" y="1695894"/>
                </a:lnTo>
                <a:lnTo>
                  <a:pt x="1305496" y="1651419"/>
                </a:lnTo>
                <a:lnTo>
                  <a:pt x="1298054" y="1598676"/>
                </a:lnTo>
                <a:lnTo>
                  <a:pt x="1285582" y="1536319"/>
                </a:lnTo>
                <a:lnTo>
                  <a:pt x="1266977" y="1462989"/>
                </a:lnTo>
                <a:lnTo>
                  <a:pt x="1173200" y="1498536"/>
                </a:lnTo>
                <a:lnTo>
                  <a:pt x="1173124" y="1597545"/>
                </a:lnTo>
                <a:lnTo>
                  <a:pt x="1173124" y="1498561"/>
                </a:lnTo>
                <a:lnTo>
                  <a:pt x="1315885" y="1444421"/>
                </a:lnTo>
                <a:close/>
              </a:path>
            </a:pathLst>
          </a:custGeom>
          <a:solidFill>
            <a:srgbClr val="233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E7716BC9-8BD3-0D04-B956-AE1496BBF1B4}"/>
              </a:ext>
            </a:extLst>
          </p:cNvPr>
          <p:cNvGrpSpPr/>
          <p:nvPr/>
        </p:nvGrpSpPr>
        <p:grpSpPr>
          <a:xfrm>
            <a:off x="7510420" y="3701875"/>
            <a:ext cx="934085" cy="2620645"/>
            <a:chOff x="7510420" y="3701875"/>
            <a:chExt cx="934085" cy="26206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1365EAD6-42F9-FB44-6C82-1C21560898F0}"/>
                </a:ext>
              </a:extLst>
            </p:cNvPr>
            <p:cNvSpPr/>
            <p:nvPr/>
          </p:nvSpPr>
          <p:spPr>
            <a:xfrm>
              <a:off x="7510412" y="3701877"/>
              <a:ext cx="934085" cy="2522220"/>
            </a:xfrm>
            <a:custGeom>
              <a:avLst/>
              <a:gdLst/>
              <a:ahLst/>
              <a:cxnLst/>
              <a:rect l="l" t="t" r="r" b="b"/>
              <a:pathLst>
                <a:path w="934084" h="2522220">
                  <a:moveTo>
                    <a:pt x="933615" y="1024813"/>
                  </a:moveTo>
                  <a:lnTo>
                    <a:pt x="835291" y="684568"/>
                  </a:lnTo>
                  <a:lnTo>
                    <a:pt x="802005" y="621703"/>
                  </a:lnTo>
                  <a:lnTo>
                    <a:pt x="772947" y="594880"/>
                  </a:lnTo>
                  <a:lnTo>
                    <a:pt x="734618" y="572439"/>
                  </a:lnTo>
                  <a:lnTo>
                    <a:pt x="708660" y="563283"/>
                  </a:lnTo>
                  <a:lnTo>
                    <a:pt x="708660" y="257479"/>
                  </a:lnTo>
                  <a:lnTo>
                    <a:pt x="708444" y="257403"/>
                  </a:lnTo>
                  <a:lnTo>
                    <a:pt x="704342" y="205486"/>
                  </a:lnTo>
                  <a:lnTo>
                    <a:pt x="693191" y="157149"/>
                  </a:lnTo>
                  <a:lnTo>
                    <a:pt x="675741" y="113423"/>
                  </a:lnTo>
                  <a:lnTo>
                    <a:pt x="652741" y="75336"/>
                  </a:lnTo>
                  <a:lnTo>
                    <a:pt x="624916" y="43916"/>
                  </a:lnTo>
                  <a:lnTo>
                    <a:pt x="593013" y="20205"/>
                  </a:lnTo>
                  <a:lnTo>
                    <a:pt x="557796" y="5232"/>
                  </a:lnTo>
                  <a:lnTo>
                    <a:pt x="519976" y="0"/>
                  </a:lnTo>
                  <a:lnTo>
                    <a:pt x="480263" y="4902"/>
                  </a:lnTo>
                  <a:lnTo>
                    <a:pt x="455295" y="14046"/>
                  </a:lnTo>
                  <a:lnTo>
                    <a:pt x="430326" y="4902"/>
                  </a:lnTo>
                  <a:lnTo>
                    <a:pt x="390613" y="0"/>
                  </a:lnTo>
                  <a:lnTo>
                    <a:pt x="352793" y="5232"/>
                  </a:lnTo>
                  <a:lnTo>
                    <a:pt x="317576" y="20205"/>
                  </a:lnTo>
                  <a:lnTo>
                    <a:pt x="285673" y="43916"/>
                  </a:lnTo>
                  <a:lnTo>
                    <a:pt x="257848" y="75336"/>
                  </a:lnTo>
                  <a:lnTo>
                    <a:pt x="234848" y="113423"/>
                  </a:lnTo>
                  <a:lnTo>
                    <a:pt x="217398" y="157149"/>
                  </a:lnTo>
                  <a:lnTo>
                    <a:pt x="206248" y="205486"/>
                  </a:lnTo>
                  <a:lnTo>
                    <a:pt x="202145" y="257403"/>
                  </a:lnTo>
                  <a:lnTo>
                    <a:pt x="201930" y="257479"/>
                  </a:lnTo>
                  <a:lnTo>
                    <a:pt x="201930" y="571411"/>
                  </a:lnTo>
                  <a:lnTo>
                    <a:pt x="198996" y="572439"/>
                  </a:lnTo>
                  <a:lnTo>
                    <a:pt x="160667" y="594880"/>
                  </a:lnTo>
                  <a:lnTo>
                    <a:pt x="131610" y="621703"/>
                  </a:lnTo>
                  <a:lnTo>
                    <a:pt x="111074" y="651916"/>
                  </a:lnTo>
                  <a:lnTo>
                    <a:pt x="98323" y="684568"/>
                  </a:lnTo>
                  <a:lnTo>
                    <a:pt x="0" y="1024813"/>
                  </a:lnTo>
                  <a:lnTo>
                    <a:pt x="39979" y="1039990"/>
                  </a:lnTo>
                  <a:lnTo>
                    <a:pt x="30873" y="1077353"/>
                  </a:lnTo>
                  <a:lnTo>
                    <a:pt x="21577" y="1133449"/>
                  </a:lnTo>
                  <a:lnTo>
                    <a:pt x="17995" y="1177696"/>
                  </a:lnTo>
                  <a:lnTo>
                    <a:pt x="17970" y="1212735"/>
                  </a:lnTo>
                  <a:lnTo>
                    <a:pt x="19278" y="1241247"/>
                  </a:lnTo>
                  <a:lnTo>
                    <a:pt x="49517" y="1561350"/>
                  </a:lnTo>
                  <a:lnTo>
                    <a:pt x="55600" y="1685632"/>
                  </a:lnTo>
                  <a:lnTo>
                    <a:pt x="57340" y="1693595"/>
                  </a:lnTo>
                  <a:lnTo>
                    <a:pt x="61290" y="1700085"/>
                  </a:lnTo>
                  <a:lnTo>
                    <a:pt x="66954" y="1704543"/>
                  </a:lnTo>
                  <a:lnTo>
                    <a:pt x="73787" y="1706460"/>
                  </a:lnTo>
                  <a:lnTo>
                    <a:pt x="78714" y="1706321"/>
                  </a:lnTo>
                  <a:lnTo>
                    <a:pt x="81216" y="1705521"/>
                  </a:lnTo>
                  <a:lnTo>
                    <a:pt x="83464" y="1704225"/>
                  </a:lnTo>
                  <a:lnTo>
                    <a:pt x="83794" y="1715122"/>
                  </a:lnTo>
                  <a:lnTo>
                    <a:pt x="85394" y="1723212"/>
                  </a:lnTo>
                  <a:lnTo>
                    <a:pt x="89331" y="1729854"/>
                  </a:lnTo>
                  <a:lnTo>
                    <a:pt x="95046" y="1734477"/>
                  </a:lnTo>
                  <a:lnTo>
                    <a:pt x="101295" y="1736293"/>
                  </a:lnTo>
                  <a:lnTo>
                    <a:pt x="101295" y="1866531"/>
                  </a:lnTo>
                  <a:lnTo>
                    <a:pt x="111937" y="1866531"/>
                  </a:lnTo>
                  <a:lnTo>
                    <a:pt x="111937" y="2132126"/>
                  </a:lnTo>
                  <a:lnTo>
                    <a:pt x="241681" y="2132126"/>
                  </a:lnTo>
                  <a:lnTo>
                    <a:pt x="305447" y="2503411"/>
                  </a:lnTo>
                  <a:lnTo>
                    <a:pt x="442569" y="2508008"/>
                  </a:lnTo>
                  <a:lnTo>
                    <a:pt x="441147" y="2132126"/>
                  </a:lnTo>
                  <a:lnTo>
                    <a:pt x="509676" y="2132126"/>
                  </a:lnTo>
                  <a:lnTo>
                    <a:pt x="508203" y="2522004"/>
                  </a:lnTo>
                  <a:lnTo>
                    <a:pt x="646747" y="2495486"/>
                  </a:lnTo>
                  <a:lnTo>
                    <a:pt x="709155" y="2132126"/>
                  </a:lnTo>
                  <a:lnTo>
                    <a:pt x="832345" y="2132126"/>
                  </a:lnTo>
                  <a:lnTo>
                    <a:pt x="832345" y="1866519"/>
                  </a:lnTo>
                  <a:lnTo>
                    <a:pt x="832319" y="1762848"/>
                  </a:lnTo>
                  <a:lnTo>
                    <a:pt x="835088" y="1765439"/>
                  </a:lnTo>
                  <a:lnTo>
                    <a:pt x="838885" y="1767598"/>
                  </a:lnTo>
                  <a:lnTo>
                    <a:pt x="845019" y="1767725"/>
                  </a:lnTo>
                  <a:lnTo>
                    <a:pt x="851954" y="1765719"/>
                  </a:lnTo>
                  <a:lnTo>
                    <a:pt x="857669" y="1761109"/>
                  </a:lnTo>
                  <a:lnTo>
                    <a:pt x="861606" y="1754466"/>
                  </a:lnTo>
                  <a:lnTo>
                    <a:pt x="863219" y="1746364"/>
                  </a:lnTo>
                  <a:lnTo>
                    <a:pt x="863561" y="1735480"/>
                  </a:lnTo>
                  <a:lnTo>
                    <a:pt x="865784" y="1736763"/>
                  </a:lnTo>
                  <a:lnTo>
                    <a:pt x="868286" y="1737575"/>
                  </a:lnTo>
                  <a:lnTo>
                    <a:pt x="873226" y="1737702"/>
                  </a:lnTo>
                  <a:lnTo>
                    <a:pt x="880059" y="1735797"/>
                  </a:lnTo>
                  <a:lnTo>
                    <a:pt x="885723" y="1731327"/>
                  </a:lnTo>
                  <a:lnTo>
                    <a:pt x="889673" y="1724837"/>
                  </a:lnTo>
                  <a:lnTo>
                    <a:pt x="891413" y="1716887"/>
                  </a:lnTo>
                  <a:lnTo>
                    <a:pt x="897496" y="1592605"/>
                  </a:lnTo>
                  <a:lnTo>
                    <a:pt x="927722" y="1272501"/>
                  </a:lnTo>
                  <a:lnTo>
                    <a:pt x="929043" y="1243990"/>
                  </a:lnTo>
                  <a:lnTo>
                    <a:pt x="929005" y="1208938"/>
                  </a:lnTo>
                  <a:lnTo>
                    <a:pt x="925436" y="1164691"/>
                  </a:lnTo>
                  <a:lnTo>
                    <a:pt x="916139" y="1108595"/>
                  </a:lnTo>
                  <a:lnTo>
                    <a:pt x="898918" y="1037996"/>
                  </a:lnTo>
                  <a:lnTo>
                    <a:pt x="832383" y="1063218"/>
                  </a:lnTo>
                  <a:lnTo>
                    <a:pt x="832319" y="1144905"/>
                  </a:lnTo>
                  <a:lnTo>
                    <a:pt x="832319" y="1063231"/>
                  </a:lnTo>
                  <a:lnTo>
                    <a:pt x="933615" y="1024813"/>
                  </a:lnTo>
                  <a:close/>
                </a:path>
              </a:pathLst>
            </a:custGeom>
            <a:solidFill>
              <a:srgbClr val="233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F9D7676F-44E3-748C-8C36-C2020AD700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782" y="6178277"/>
              <a:ext cx="186423" cy="143828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B7978FFA-CC38-3091-BF5B-0010438B8F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4144" y="6178277"/>
              <a:ext cx="186423" cy="143828"/>
            </a:xfrm>
            <a:prstGeom prst="rect">
              <a:avLst/>
            </a:prstGeom>
          </p:spPr>
        </p:pic>
      </p:grpSp>
      <p:grpSp>
        <p:nvGrpSpPr>
          <p:cNvPr id="13" name="object 14">
            <a:extLst>
              <a:ext uri="{FF2B5EF4-FFF2-40B4-BE49-F238E27FC236}">
                <a16:creationId xmlns:a16="http://schemas.microsoft.com/office/drawing/2014/main" id="{B9601AB4-0DF8-FACA-E2C0-E089F7D0B5A6}"/>
              </a:ext>
            </a:extLst>
          </p:cNvPr>
          <p:cNvGrpSpPr/>
          <p:nvPr/>
        </p:nvGrpSpPr>
        <p:grpSpPr>
          <a:xfrm>
            <a:off x="2718311" y="3962444"/>
            <a:ext cx="2512695" cy="2405380"/>
            <a:chOff x="2718311" y="3962444"/>
            <a:chExt cx="2512695" cy="2405380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14FF15F5-28DF-6E60-C111-0CCAD4C9F258}"/>
                </a:ext>
              </a:extLst>
            </p:cNvPr>
            <p:cNvSpPr/>
            <p:nvPr/>
          </p:nvSpPr>
          <p:spPr>
            <a:xfrm>
              <a:off x="4235857" y="4897436"/>
              <a:ext cx="995680" cy="1470025"/>
            </a:xfrm>
            <a:custGeom>
              <a:avLst/>
              <a:gdLst/>
              <a:ahLst/>
              <a:cxnLst/>
              <a:rect l="l" t="t" r="r" b="b"/>
              <a:pathLst>
                <a:path w="995679" h="1470025">
                  <a:moveTo>
                    <a:pt x="188110" y="1059175"/>
                  </a:moveTo>
                  <a:lnTo>
                    <a:pt x="131846" y="1063454"/>
                  </a:lnTo>
                  <a:lnTo>
                    <a:pt x="89251" y="1074030"/>
                  </a:lnTo>
                  <a:lnTo>
                    <a:pt x="37434" y="1099317"/>
                  </a:lnTo>
                  <a:lnTo>
                    <a:pt x="1842" y="1166696"/>
                  </a:lnTo>
                  <a:lnTo>
                    <a:pt x="0" y="1217955"/>
                  </a:lnTo>
                  <a:lnTo>
                    <a:pt x="18890" y="1268840"/>
                  </a:lnTo>
                  <a:lnTo>
                    <a:pt x="49479" y="1307418"/>
                  </a:lnTo>
                  <a:lnTo>
                    <a:pt x="104653" y="1339041"/>
                  </a:lnTo>
                  <a:lnTo>
                    <a:pt x="224893" y="1380596"/>
                  </a:lnTo>
                  <a:lnTo>
                    <a:pt x="450678" y="1448971"/>
                  </a:lnTo>
                  <a:lnTo>
                    <a:pt x="492230" y="1457915"/>
                  </a:lnTo>
                  <a:lnTo>
                    <a:pt x="560601" y="1468845"/>
                  </a:lnTo>
                  <a:lnTo>
                    <a:pt x="581797" y="1469962"/>
                  </a:lnTo>
                  <a:lnTo>
                    <a:pt x="596037" y="1467851"/>
                  </a:lnTo>
                  <a:lnTo>
                    <a:pt x="609779" y="1460277"/>
                  </a:lnTo>
                  <a:lnTo>
                    <a:pt x="629479" y="1445003"/>
                  </a:lnTo>
                  <a:lnTo>
                    <a:pt x="671758" y="1444671"/>
                  </a:lnTo>
                  <a:lnTo>
                    <a:pt x="744396" y="1436062"/>
                  </a:lnTo>
                  <a:lnTo>
                    <a:pt x="808280" y="1423810"/>
                  </a:lnTo>
                  <a:lnTo>
                    <a:pt x="856955" y="1396327"/>
                  </a:lnTo>
                  <a:lnTo>
                    <a:pt x="895448" y="1372404"/>
                  </a:lnTo>
                  <a:lnTo>
                    <a:pt x="946752" y="1323894"/>
                  </a:lnTo>
                  <a:lnTo>
                    <a:pt x="972351" y="1282421"/>
                  </a:lnTo>
                  <a:lnTo>
                    <a:pt x="987767" y="1232506"/>
                  </a:lnTo>
                  <a:lnTo>
                    <a:pt x="980463" y="1180110"/>
                  </a:lnTo>
                  <a:lnTo>
                    <a:pt x="960391" y="1140021"/>
                  </a:lnTo>
                  <a:lnTo>
                    <a:pt x="934108" y="1117691"/>
                  </a:lnTo>
                  <a:lnTo>
                    <a:pt x="883984" y="1105047"/>
                  </a:lnTo>
                  <a:lnTo>
                    <a:pt x="792385" y="1094019"/>
                  </a:lnTo>
                  <a:lnTo>
                    <a:pt x="787087" y="1075475"/>
                  </a:lnTo>
                  <a:lnTo>
                    <a:pt x="789095" y="1064878"/>
                  </a:lnTo>
                  <a:lnTo>
                    <a:pt x="259951" y="1064878"/>
                  </a:lnTo>
                  <a:lnTo>
                    <a:pt x="188110" y="1059175"/>
                  </a:lnTo>
                  <a:close/>
                </a:path>
                <a:path w="995679" h="1470025">
                  <a:moveTo>
                    <a:pt x="353002" y="232564"/>
                  </a:moveTo>
                  <a:lnTo>
                    <a:pt x="314199" y="272735"/>
                  </a:lnTo>
                  <a:lnTo>
                    <a:pt x="310685" y="292845"/>
                  </a:lnTo>
                  <a:lnTo>
                    <a:pt x="320792" y="316860"/>
                  </a:lnTo>
                  <a:lnTo>
                    <a:pt x="346042" y="354963"/>
                  </a:lnTo>
                  <a:lnTo>
                    <a:pt x="348050" y="381862"/>
                  </a:lnTo>
                  <a:lnTo>
                    <a:pt x="352168" y="401313"/>
                  </a:lnTo>
                  <a:lnTo>
                    <a:pt x="361500" y="422753"/>
                  </a:lnTo>
                  <a:lnTo>
                    <a:pt x="379151" y="455619"/>
                  </a:lnTo>
                  <a:lnTo>
                    <a:pt x="368639" y="456053"/>
                  </a:lnTo>
                  <a:lnTo>
                    <a:pt x="309869" y="462881"/>
                  </a:lnTo>
                  <a:lnTo>
                    <a:pt x="246067" y="495948"/>
                  </a:lnTo>
                  <a:lnTo>
                    <a:pt x="218047" y="536212"/>
                  </a:lnTo>
                  <a:lnTo>
                    <a:pt x="196042" y="582934"/>
                  </a:lnTo>
                  <a:lnTo>
                    <a:pt x="181660" y="626742"/>
                  </a:lnTo>
                  <a:lnTo>
                    <a:pt x="174250" y="735374"/>
                  </a:lnTo>
                  <a:lnTo>
                    <a:pt x="183957" y="776143"/>
                  </a:lnTo>
                  <a:lnTo>
                    <a:pt x="216758" y="801018"/>
                  </a:lnTo>
                  <a:lnTo>
                    <a:pt x="282463" y="825147"/>
                  </a:lnTo>
                  <a:lnTo>
                    <a:pt x="283001" y="831894"/>
                  </a:lnTo>
                  <a:lnTo>
                    <a:pt x="282794" y="851306"/>
                  </a:lnTo>
                  <a:lnTo>
                    <a:pt x="279110" y="882141"/>
                  </a:lnTo>
                  <a:lnTo>
                    <a:pt x="269218" y="923155"/>
                  </a:lnTo>
                  <a:lnTo>
                    <a:pt x="258642" y="959642"/>
                  </a:lnTo>
                  <a:lnTo>
                    <a:pt x="254151" y="986568"/>
                  </a:lnTo>
                  <a:lnTo>
                    <a:pt x="254877" y="1017217"/>
                  </a:lnTo>
                  <a:lnTo>
                    <a:pt x="259951" y="1064878"/>
                  </a:lnTo>
                  <a:lnTo>
                    <a:pt x="789095" y="1064878"/>
                  </a:lnTo>
                  <a:lnTo>
                    <a:pt x="796379" y="1026446"/>
                  </a:lnTo>
                  <a:lnTo>
                    <a:pt x="795863" y="979283"/>
                  </a:lnTo>
                  <a:lnTo>
                    <a:pt x="790628" y="940810"/>
                  </a:lnTo>
                  <a:lnTo>
                    <a:pt x="785767" y="917856"/>
                  </a:lnTo>
                  <a:lnTo>
                    <a:pt x="783860" y="906539"/>
                  </a:lnTo>
                  <a:lnTo>
                    <a:pt x="785432" y="891868"/>
                  </a:lnTo>
                  <a:lnTo>
                    <a:pt x="792470" y="864035"/>
                  </a:lnTo>
                  <a:lnTo>
                    <a:pt x="806960" y="813231"/>
                  </a:lnTo>
                  <a:lnTo>
                    <a:pt x="993851" y="813231"/>
                  </a:lnTo>
                  <a:lnTo>
                    <a:pt x="994162" y="812462"/>
                  </a:lnTo>
                  <a:lnTo>
                    <a:pt x="995052" y="772294"/>
                  </a:lnTo>
                  <a:lnTo>
                    <a:pt x="983102" y="735497"/>
                  </a:lnTo>
                  <a:lnTo>
                    <a:pt x="960600" y="705947"/>
                  </a:lnTo>
                  <a:lnTo>
                    <a:pt x="936361" y="680367"/>
                  </a:lnTo>
                  <a:lnTo>
                    <a:pt x="901057" y="640258"/>
                  </a:lnTo>
                  <a:lnTo>
                    <a:pt x="859464" y="593760"/>
                  </a:lnTo>
                  <a:lnTo>
                    <a:pt x="816358" y="549014"/>
                  </a:lnTo>
                  <a:lnTo>
                    <a:pt x="776515" y="514159"/>
                  </a:lnTo>
                  <a:lnTo>
                    <a:pt x="725397" y="493488"/>
                  </a:lnTo>
                  <a:lnTo>
                    <a:pt x="712474" y="490275"/>
                  </a:lnTo>
                  <a:lnTo>
                    <a:pt x="700104" y="485959"/>
                  </a:lnTo>
                  <a:lnTo>
                    <a:pt x="682451" y="478802"/>
                  </a:lnTo>
                  <a:lnTo>
                    <a:pt x="718220" y="391380"/>
                  </a:lnTo>
                  <a:lnTo>
                    <a:pt x="736582" y="383442"/>
                  </a:lnTo>
                  <a:lnTo>
                    <a:pt x="754021" y="367494"/>
                  </a:lnTo>
                  <a:lnTo>
                    <a:pt x="769451" y="344615"/>
                  </a:lnTo>
                  <a:lnTo>
                    <a:pt x="781788" y="315885"/>
                  </a:lnTo>
                  <a:lnTo>
                    <a:pt x="789362" y="291582"/>
                  </a:lnTo>
                  <a:lnTo>
                    <a:pt x="790231" y="277893"/>
                  </a:lnTo>
                  <a:lnTo>
                    <a:pt x="782904" y="269790"/>
                  </a:lnTo>
                  <a:lnTo>
                    <a:pt x="765894" y="262243"/>
                  </a:lnTo>
                  <a:lnTo>
                    <a:pt x="767962" y="233102"/>
                  </a:lnTo>
                  <a:lnTo>
                    <a:pt x="355309" y="233102"/>
                  </a:lnTo>
                  <a:lnTo>
                    <a:pt x="353002" y="232564"/>
                  </a:lnTo>
                  <a:close/>
                </a:path>
                <a:path w="995679" h="1470025">
                  <a:moveTo>
                    <a:pt x="993851" y="813231"/>
                  </a:moveTo>
                  <a:lnTo>
                    <a:pt x="806960" y="813231"/>
                  </a:lnTo>
                  <a:lnTo>
                    <a:pt x="818425" y="832270"/>
                  </a:lnTo>
                  <a:lnTo>
                    <a:pt x="849010" y="870182"/>
                  </a:lnTo>
                  <a:lnTo>
                    <a:pt x="893007" y="898160"/>
                  </a:lnTo>
                  <a:lnTo>
                    <a:pt x="944705" y="887397"/>
                  </a:lnTo>
                  <a:lnTo>
                    <a:pt x="978143" y="852122"/>
                  </a:lnTo>
                  <a:lnTo>
                    <a:pt x="993851" y="813231"/>
                  </a:lnTo>
                  <a:close/>
                </a:path>
                <a:path w="995679" h="1470025">
                  <a:moveTo>
                    <a:pt x="179773" y="638289"/>
                  </a:moveTo>
                  <a:lnTo>
                    <a:pt x="176508" y="658262"/>
                  </a:lnTo>
                  <a:lnTo>
                    <a:pt x="177250" y="662978"/>
                  </a:lnTo>
                  <a:lnTo>
                    <a:pt x="178912" y="648746"/>
                  </a:lnTo>
                  <a:lnTo>
                    <a:pt x="179430" y="642736"/>
                  </a:lnTo>
                  <a:lnTo>
                    <a:pt x="179773" y="638289"/>
                  </a:lnTo>
                  <a:close/>
                </a:path>
                <a:path w="995679" h="1470025">
                  <a:moveTo>
                    <a:pt x="179860" y="637755"/>
                  </a:moveTo>
                  <a:lnTo>
                    <a:pt x="179773" y="638289"/>
                  </a:lnTo>
                  <a:lnTo>
                    <a:pt x="179430" y="642736"/>
                  </a:lnTo>
                  <a:lnTo>
                    <a:pt x="179860" y="637755"/>
                  </a:lnTo>
                  <a:close/>
                </a:path>
                <a:path w="995679" h="1470025">
                  <a:moveTo>
                    <a:pt x="181609" y="615682"/>
                  </a:moveTo>
                  <a:lnTo>
                    <a:pt x="180951" y="622973"/>
                  </a:lnTo>
                  <a:lnTo>
                    <a:pt x="179773" y="638289"/>
                  </a:lnTo>
                  <a:lnTo>
                    <a:pt x="179860" y="637755"/>
                  </a:lnTo>
                  <a:lnTo>
                    <a:pt x="180647" y="628627"/>
                  </a:lnTo>
                  <a:lnTo>
                    <a:pt x="181609" y="615682"/>
                  </a:lnTo>
                  <a:close/>
                </a:path>
                <a:path w="995679" h="1470025">
                  <a:moveTo>
                    <a:pt x="535440" y="0"/>
                  </a:moveTo>
                  <a:lnTo>
                    <a:pt x="410440" y="5132"/>
                  </a:lnTo>
                  <a:lnTo>
                    <a:pt x="350010" y="31124"/>
                  </a:lnTo>
                  <a:lnTo>
                    <a:pt x="337262" y="99830"/>
                  </a:lnTo>
                  <a:lnTo>
                    <a:pt x="355309" y="233102"/>
                  </a:lnTo>
                  <a:lnTo>
                    <a:pt x="767962" y="233102"/>
                  </a:lnTo>
                  <a:lnTo>
                    <a:pt x="770200" y="201569"/>
                  </a:lnTo>
                  <a:lnTo>
                    <a:pt x="764433" y="149903"/>
                  </a:lnTo>
                  <a:lnTo>
                    <a:pt x="749705" y="106764"/>
                  </a:lnTo>
                  <a:lnTo>
                    <a:pt x="727129" y="71669"/>
                  </a:lnTo>
                  <a:lnTo>
                    <a:pt x="697815" y="44136"/>
                  </a:lnTo>
                  <a:lnTo>
                    <a:pt x="662878" y="23685"/>
                  </a:lnTo>
                  <a:lnTo>
                    <a:pt x="623428" y="9833"/>
                  </a:lnTo>
                  <a:lnTo>
                    <a:pt x="580578" y="2098"/>
                  </a:lnTo>
                  <a:lnTo>
                    <a:pt x="535440" y="0"/>
                  </a:lnTo>
                  <a:close/>
                </a:path>
              </a:pathLst>
            </a:custGeom>
            <a:solidFill>
              <a:srgbClr val="233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8FD2FA87-F52C-33E9-4451-1A2B1D9AF64D}"/>
                </a:ext>
              </a:extLst>
            </p:cNvPr>
            <p:cNvSpPr/>
            <p:nvPr/>
          </p:nvSpPr>
          <p:spPr>
            <a:xfrm>
              <a:off x="2718311" y="3962444"/>
              <a:ext cx="1647825" cy="1647825"/>
            </a:xfrm>
            <a:custGeom>
              <a:avLst/>
              <a:gdLst/>
              <a:ahLst/>
              <a:cxnLst/>
              <a:rect l="l" t="t" r="r" b="b"/>
              <a:pathLst>
                <a:path w="1647825" h="1647825">
                  <a:moveTo>
                    <a:pt x="823650" y="0"/>
                  </a:moveTo>
                  <a:lnTo>
                    <a:pt x="775254" y="1398"/>
                  </a:lnTo>
                  <a:lnTo>
                    <a:pt x="727595" y="5541"/>
                  </a:lnTo>
                  <a:lnTo>
                    <a:pt x="680750" y="12352"/>
                  </a:lnTo>
                  <a:lnTo>
                    <a:pt x="634795" y="21753"/>
                  </a:lnTo>
                  <a:lnTo>
                    <a:pt x="589809" y="33667"/>
                  </a:lnTo>
                  <a:lnTo>
                    <a:pt x="545868" y="48018"/>
                  </a:lnTo>
                  <a:lnTo>
                    <a:pt x="503049" y="64727"/>
                  </a:lnTo>
                  <a:lnTo>
                    <a:pt x="461431" y="83717"/>
                  </a:lnTo>
                  <a:lnTo>
                    <a:pt x="421089" y="104912"/>
                  </a:lnTo>
                  <a:lnTo>
                    <a:pt x="382102" y="128233"/>
                  </a:lnTo>
                  <a:lnTo>
                    <a:pt x="344546" y="153604"/>
                  </a:lnTo>
                  <a:lnTo>
                    <a:pt x="308500" y="180948"/>
                  </a:lnTo>
                  <a:lnTo>
                    <a:pt x="274039" y="210187"/>
                  </a:lnTo>
                  <a:lnTo>
                    <a:pt x="241242" y="241243"/>
                  </a:lnTo>
                  <a:lnTo>
                    <a:pt x="210186" y="274041"/>
                  </a:lnTo>
                  <a:lnTo>
                    <a:pt x="180947" y="308502"/>
                  </a:lnTo>
                  <a:lnTo>
                    <a:pt x="153604" y="344549"/>
                  </a:lnTo>
                  <a:lnTo>
                    <a:pt x="128233" y="382105"/>
                  </a:lnTo>
                  <a:lnTo>
                    <a:pt x="104911" y="421092"/>
                  </a:lnTo>
                  <a:lnTo>
                    <a:pt x="83717" y="461434"/>
                  </a:lnTo>
                  <a:lnTo>
                    <a:pt x="64726" y="503054"/>
                  </a:lnTo>
                  <a:lnTo>
                    <a:pt x="48017" y="545873"/>
                  </a:lnTo>
                  <a:lnTo>
                    <a:pt x="33667" y="589815"/>
                  </a:lnTo>
                  <a:lnTo>
                    <a:pt x="21753" y="634802"/>
                  </a:lnTo>
                  <a:lnTo>
                    <a:pt x="12352" y="680757"/>
                  </a:lnTo>
                  <a:lnTo>
                    <a:pt x="5541" y="727604"/>
                  </a:lnTo>
                  <a:lnTo>
                    <a:pt x="1398" y="775264"/>
                  </a:lnTo>
                  <a:lnTo>
                    <a:pt x="0" y="823660"/>
                  </a:lnTo>
                  <a:lnTo>
                    <a:pt x="1398" y="872056"/>
                  </a:lnTo>
                  <a:lnTo>
                    <a:pt x="5541" y="919715"/>
                  </a:lnTo>
                  <a:lnTo>
                    <a:pt x="12352" y="966560"/>
                  </a:lnTo>
                  <a:lnTo>
                    <a:pt x="21753" y="1012515"/>
                  </a:lnTo>
                  <a:lnTo>
                    <a:pt x="33667" y="1057501"/>
                  </a:lnTo>
                  <a:lnTo>
                    <a:pt x="48017" y="1101442"/>
                  </a:lnTo>
                  <a:lnTo>
                    <a:pt x="64726" y="1144261"/>
                  </a:lnTo>
                  <a:lnTo>
                    <a:pt x="83717" y="1185880"/>
                  </a:lnTo>
                  <a:lnTo>
                    <a:pt x="104911" y="1226221"/>
                  </a:lnTo>
                  <a:lnTo>
                    <a:pt x="128233" y="1265208"/>
                  </a:lnTo>
                  <a:lnTo>
                    <a:pt x="153604" y="1302764"/>
                  </a:lnTo>
                  <a:lnTo>
                    <a:pt x="180947" y="1338810"/>
                  </a:lnTo>
                  <a:lnTo>
                    <a:pt x="210186" y="1373271"/>
                  </a:lnTo>
                  <a:lnTo>
                    <a:pt x="241242" y="1406068"/>
                  </a:lnTo>
                  <a:lnTo>
                    <a:pt x="274039" y="1437124"/>
                  </a:lnTo>
                  <a:lnTo>
                    <a:pt x="308500" y="1466363"/>
                  </a:lnTo>
                  <a:lnTo>
                    <a:pt x="344546" y="1493706"/>
                  </a:lnTo>
                  <a:lnTo>
                    <a:pt x="382102" y="1519077"/>
                  </a:lnTo>
                  <a:lnTo>
                    <a:pt x="421089" y="1542399"/>
                  </a:lnTo>
                  <a:lnTo>
                    <a:pt x="461431" y="1563593"/>
                  </a:lnTo>
                  <a:lnTo>
                    <a:pt x="503049" y="1582584"/>
                  </a:lnTo>
                  <a:lnTo>
                    <a:pt x="545868" y="1599293"/>
                  </a:lnTo>
                  <a:lnTo>
                    <a:pt x="589809" y="1613643"/>
                  </a:lnTo>
                  <a:lnTo>
                    <a:pt x="634795" y="1625557"/>
                  </a:lnTo>
                  <a:lnTo>
                    <a:pt x="680750" y="1634958"/>
                  </a:lnTo>
                  <a:lnTo>
                    <a:pt x="727595" y="1641769"/>
                  </a:lnTo>
                  <a:lnTo>
                    <a:pt x="775254" y="1645912"/>
                  </a:lnTo>
                  <a:lnTo>
                    <a:pt x="823650" y="1647311"/>
                  </a:lnTo>
                  <a:lnTo>
                    <a:pt x="872045" y="1645912"/>
                  </a:lnTo>
                  <a:lnTo>
                    <a:pt x="919704" y="1641769"/>
                  </a:lnTo>
                  <a:lnTo>
                    <a:pt x="966550" y="1634958"/>
                  </a:lnTo>
                  <a:lnTo>
                    <a:pt x="1012504" y="1625557"/>
                  </a:lnTo>
                  <a:lnTo>
                    <a:pt x="1057491" y="1613643"/>
                  </a:lnTo>
                  <a:lnTo>
                    <a:pt x="1101432" y="1599293"/>
                  </a:lnTo>
                  <a:lnTo>
                    <a:pt x="1144250" y="1582584"/>
                  </a:lnTo>
                  <a:lnTo>
                    <a:pt x="1185869" y="1563593"/>
                  </a:lnTo>
                  <a:lnTo>
                    <a:pt x="1226211" y="1542399"/>
                  </a:lnTo>
                  <a:lnTo>
                    <a:pt x="1265198" y="1519077"/>
                  </a:lnTo>
                  <a:lnTo>
                    <a:pt x="1302753" y="1493706"/>
                  </a:lnTo>
                  <a:lnTo>
                    <a:pt x="1338800" y="1466363"/>
                  </a:lnTo>
                  <a:lnTo>
                    <a:pt x="1373260" y="1437124"/>
                  </a:lnTo>
                  <a:lnTo>
                    <a:pt x="1406057" y="1406068"/>
                  </a:lnTo>
                  <a:lnTo>
                    <a:pt x="1437114" y="1373271"/>
                  </a:lnTo>
                  <a:lnTo>
                    <a:pt x="1466353" y="1338810"/>
                  </a:lnTo>
                  <a:lnTo>
                    <a:pt x="1493696" y="1302764"/>
                  </a:lnTo>
                  <a:lnTo>
                    <a:pt x="1519067" y="1265208"/>
                  </a:lnTo>
                  <a:lnTo>
                    <a:pt x="1542388" y="1226221"/>
                  </a:lnTo>
                  <a:lnTo>
                    <a:pt x="1563583" y="1185880"/>
                  </a:lnTo>
                  <a:lnTo>
                    <a:pt x="1582573" y="1144261"/>
                  </a:lnTo>
                  <a:lnTo>
                    <a:pt x="1599282" y="1101442"/>
                  </a:lnTo>
                  <a:lnTo>
                    <a:pt x="1613632" y="1057501"/>
                  </a:lnTo>
                  <a:lnTo>
                    <a:pt x="1625547" y="1012515"/>
                  </a:lnTo>
                  <a:lnTo>
                    <a:pt x="1634948" y="966560"/>
                  </a:lnTo>
                  <a:lnTo>
                    <a:pt x="1641759" y="919715"/>
                  </a:lnTo>
                  <a:lnTo>
                    <a:pt x="1645902" y="872056"/>
                  </a:lnTo>
                  <a:lnTo>
                    <a:pt x="1647300" y="823660"/>
                  </a:lnTo>
                  <a:lnTo>
                    <a:pt x="1645902" y="775264"/>
                  </a:lnTo>
                  <a:lnTo>
                    <a:pt x="1641759" y="727604"/>
                  </a:lnTo>
                  <a:lnTo>
                    <a:pt x="1634948" y="680757"/>
                  </a:lnTo>
                  <a:lnTo>
                    <a:pt x="1625547" y="634802"/>
                  </a:lnTo>
                  <a:lnTo>
                    <a:pt x="1613632" y="589815"/>
                  </a:lnTo>
                  <a:lnTo>
                    <a:pt x="1599282" y="545873"/>
                  </a:lnTo>
                  <a:lnTo>
                    <a:pt x="1582573" y="503054"/>
                  </a:lnTo>
                  <a:lnTo>
                    <a:pt x="1563583" y="461434"/>
                  </a:lnTo>
                  <a:lnTo>
                    <a:pt x="1542388" y="421092"/>
                  </a:lnTo>
                  <a:lnTo>
                    <a:pt x="1519067" y="382105"/>
                  </a:lnTo>
                  <a:lnTo>
                    <a:pt x="1493696" y="344549"/>
                  </a:lnTo>
                  <a:lnTo>
                    <a:pt x="1466353" y="308502"/>
                  </a:lnTo>
                  <a:lnTo>
                    <a:pt x="1437114" y="274041"/>
                  </a:lnTo>
                  <a:lnTo>
                    <a:pt x="1406057" y="241243"/>
                  </a:lnTo>
                  <a:lnTo>
                    <a:pt x="1373260" y="210187"/>
                  </a:lnTo>
                  <a:lnTo>
                    <a:pt x="1338800" y="180948"/>
                  </a:lnTo>
                  <a:lnTo>
                    <a:pt x="1302753" y="153604"/>
                  </a:lnTo>
                  <a:lnTo>
                    <a:pt x="1265198" y="128233"/>
                  </a:lnTo>
                  <a:lnTo>
                    <a:pt x="1226211" y="104912"/>
                  </a:lnTo>
                  <a:lnTo>
                    <a:pt x="1185869" y="83717"/>
                  </a:lnTo>
                  <a:lnTo>
                    <a:pt x="1144250" y="64727"/>
                  </a:lnTo>
                  <a:lnTo>
                    <a:pt x="1101432" y="48018"/>
                  </a:lnTo>
                  <a:lnTo>
                    <a:pt x="1057491" y="33667"/>
                  </a:lnTo>
                  <a:lnTo>
                    <a:pt x="1012504" y="21753"/>
                  </a:lnTo>
                  <a:lnTo>
                    <a:pt x="966550" y="12352"/>
                  </a:lnTo>
                  <a:lnTo>
                    <a:pt x="919704" y="5541"/>
                  </a:lnTo>
                  <a:lnTo>
                    <a:pt x="872045" y="1398"/>
                  </a:lnTo>
                  <a:lnTo>
                    <a:pt x="823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5641E5F7-375C-21CA-818A-F264CE0CA8C9}"/>
              </a:ext>
            </a:extLst>
          </p:cNvPr>
          <p:cNvSpPr/>
          <p:nvPr/>
        </p:nvSpPr>
        <p:spPr>
          <a:xfrm>
            <a:off x="15859681" y="1054443"/>
            <a:ext cx="2067560" cy="2067560"/>
          </a:xfrm>
          <a:custGeom>
            <a:avLst/>
            <a:gdLst/>
            <a:ahLst/>
            <a:cxnLst/>
            <a:rect l="l" t="t" r="r" b="b"/>
            <a:pathLst>
              <a:path w="2067559" h="2067560">
                <a:moveTo>
                  <a:pt x="1033518" y="0"/>
                </a:moveTo>
                <a:lnTo>
                  <a:pt x="984865" y="1124"/>
                </a:lnTo>
                <a:lnTo>
                  <a:pt x="936791" y="4466"/>
                </a:lnTo>
                <a:lnTo>
                  <a:pt x="889346" y="9975"/>
                </a:lnTo>
                <a:lnTo>
                  <a:pt x="842579" y="17601"/>
                </a:lnTo>
                <a:lnTo>
                  <a:pt x="796541" y="27295"/>
                </a:lnTo>
                <a:lnTo>
                  <a:pt x="751279" y="39008"/>
                </a:lnTo>
                <a:lnTo>
                  <a:pt x="706845" y="52689"/>
                </a:lnTo>
                <a:lnTo>
                  <a:pt x="663287" y="68289"/>
                </a:lnTo>
                <a:lnTo>
                  <a:pt x="620656" y="85758"/>
                </a:lnTo>
                <a:lnTo>
                  <a:pt x="579001" y="105047"/>
                </a:lnTo>
                <a:lnTo>
                  <a:pt x="538372" y="126106"/>
                </a:lnTo>
                <a:lnTo>
                  <a:pt x="498818" y="148886"/>
                </a:lnTo>
                <a:lnTo>
                  <a:pt x="460389" y="173336"/>
                </a:lnTo>
                <a:lnTo>
                  <a:pt x="423134" y="199408"/>
                </a:lnTo>
                <a:lnTo>
                  <a:pt x="387104" y="227051"/>
                </a:lnTo>
                <a:lnTo>
                  <a:pt x="352347" y="256216"/>
                </a:lnTo>
                <a:lnTo>
                  <a:pt x="318914" y="286854"/>
                </a:lnTo>
                <a:lnTo>
                  <a:pt x="286854" y="318914"/>
                </a:lnTo>
                <a:lnTo>
                  <a:pt x="256216" y="352347"/>
                </a:lnTo>
                <a:lnTo>
                  <a:pt x="227051" y="387104"/>
                </a:lnTo>
                <a:lnTo>
                  <a:pt x="199408" y="423134"/>
                </a:lnTo>
                <a:lnTo>
                  <a:pt x="173336" y="460389"/>
                </a:lnTo>
                <a:lnTo>
                  <a:pt x="148886" y="498818"/>
                </a:lnTo>
                <a:lnTo>
                  <a:pt x="126106" y="538372"/>
                </a:lnTo>
                <a:lnTo>
                  <a:pt x="105047" y="579001"/>
                </a:lnTo>
                <a:lnTo>
                  <a:pt x="85758" y="620656"/>
                </a:lnTo>
                <a:lnTo>
                  <a:pt x="68289" y="663287"/>
                </a:lnTo>
                <a:lnTo>
                  <a:pt x="52689" y="706845"/>
                </a:lnTo>
                <a:lnTo>
                  <a:pt x="39008" y="751279"/>
                </a:lnTo>
                <a:lnTo>
                  <a:pt x="27295" y="796541"/>
                </a:lnTo>
                <a:lnTo>
                  <a:pt x="17601" y="842579"/>
                </a:lnTo>
                <a:lnTo>
                  <a:pt x="9975" y="889346"/>
                </a:lnTo>
                <a:lnTo>
                  <a:pt x="4466" y="936791"/>
                </a:lnTo>
                <a:lnTo>
                  <a:pt x="1124" y="984865"/>
                </a:lnTo>
                <a:lnTo>
                  <a:pt x="0" y="1033518"/>
                </a:lnTo>
                <a:lnTo>
                  <a:pt x="1124" y="1082170"/>
                </a:lnTo>
                <a:lnTo>
                  <a:pt x="4466" y="1130244"/>
                </a:lnTo>
                <a:lnTo>
                  <a:pt x="9975" y="1177689"/>
                </a:lnTo>
                <a:lnTo>
                  <a:pt x="17601" y="1224456"/>
                </a:lnTo>
                <a:lnTo>
                  <a:pt x="27295" y="1270494"/>
                </a:lnTo>
                <a:lnTo>
                  <a:pt x="39008" y="1315756"/>
                </a:lnTo>
                <a:lnTo>
                  <a:pt x="52689" y="1360190"/>
                </a:lnTo>
                <a:lnTo>
                  <a:pt x="68289" y="1403747"/>
                </a:lnTo>
                <a:lnTo>
                  <a:pt x="85758" y="1446377"/>
                </a:lnTo>
                <a:lnTo>
                  <a:pt x="105047" y="1488032"/>
                </a:lnTo>
                <a:lnTo>
                  <a:pt x="126106" y="1528661"/>
                </a:lnTo>
                <a:lnTo>
                  <a:pt x="148886" y="1568215"/>
                </a:lnTo>
                <a:lnTo>
                  <a:pt x="173336" y="1606644"/>
                </a:lnTo>
                <a:lnTo>
                  <a:pt x="199408" y="1643898"/>
                </a:lnTo>
                <a:lnTo>
                  <a:pt x="227051" y="1679928"/>
                </a:lnTo>
                <a:lnTo>
                  <a:pt x="256216" y="1714684"/>
                </a:lnTo>
                <a:lnTo>
                  <a:pt x="286854" y="1748117"/>
                </a:lnTo>
                <a:lnTo>
                  <a:pt x="318914" y="1780177"/>
                </a:lnTo>
                <a:lnTo>
                  <a:pt x="352347" y="1810814"/>
                </a:lnTo>
                <a:lnTo>
                  <a:pt x="387104" y="1839978"/>
                </a:lnTo>
                <a:lnTo>
                  <a:pt x="423134" y="1867621"/>
                </a:lnTo>
                <a:lnTo>
                  <a:pt x="460389" y="1893692"/>
                </a:lnTo>
                <a:lnTo>
                  <a:pt x="498818" y="1918142"/>
                </a:lnTo>
                <a:lnTo>
                  <a:pt x="538372" y="1940921"/>
                </a:lnTo>
                <a:lnTo>
                  <a:pt x="579001" y="1961980"/>
                </a:lnTo>
                <a:lnTo>
                  <a:pt x="620656" y="1981269"/>
                </a:lnTo>
                <a:lnTo>
                  <a:pt x="663287" y="1998738"/>
                </a:lnTo>
                <a:lnTo>
                  <a:pt x="706845" y="2014337"/>
                </a:lnTo>
                <a:lnTo>
                  <a:pt x="751279" y="2028018"/>
                </a:lnTo>
                <a:lnTo>
                  <a:pt x="796541" y="2039730"/>
                </a:lnTo>
                <a:lnTo>
                  <a:pt x="842579" y="2049424"/>
                </a:lnTo>
                <a:lnTo>
                  <a:pt x="889346" y="2057050"/>
                </a:lnTo>
                <a:lnTo>
                  <a:pt x="936791" y="2062559"/>
                </a:lnTo>
                <a:lnTo>
                  <a:pt x="984865" y="2065901"/>
                </a:lnTo>
                <a:lnTo>
                  <a:pt x="1033518" y="2067026"/>
                </a:lnTo>
                <a:lnTo>
                  <a:pt x="1082170" y="2065901"/>
                </a:lnTo>
                <a:lnTo>
                  <a:pt x="1130244" y="2062559"/>
                </a:lnTo>
                <a:lnTo>
                  <a:pt x="1177689" y="2057050"/>
                </a:lnTo>
                <a:lnTo>
                  <a:pt x="1224456" y="2049424"/>
                </a:lnTo>
                <a:lnTo>
                  <a:pt x="1270495" y="2039730"/>
                </a:lnTo>
                <a:lnTo>
                  <a:pt x="1315756" y="2028018"/>
                </a:lnTo>
                <a:lnTo>
                  <a:pt x="1360191" y="2014337"/>
                </a:lnTo>
                <a:lnTo>
                  <a:pt x="1403748" y="1998738"/>
                </a:lnTo>
                <a:lnTo>
                  <a:pt x="1446379" y="1981269"/>
                </a:lnTo>
                <a:lnTo>
                  <a:pt x="1488034" y="1961980"/>
                </a:lnTo>
                <a:lnTo>
                  <a:pt x="1528664" y="1940921"/>
                </a:lnTo>
                <a:lnTo>
                  <a:pt x="1568218" y="1918142"/>
                </a:lnTo>
                <a:lnTo>
                  <a:pt x="1606647" y="1893692"/>
                </a:lnTo>
                <a:lnTo>
                  <a:pt x="1643902" y="1867621"/>
                </a:lnTo>
                <a:lnTo>
                  <a:pt x="1679932" y="1839978"/>
                </a:lnTo>
                <a:lnTo>
                  <a:pt x="1714689" y="1810814"/>
                </a:lnTo>
                <a:lnTo>
                  <a:pt x="1748122" y="1780177"/>
                </a:lnTo>
                <a:lnTo>
                  <a:pt x="1780182" y="1748117"/>
                </a:lnTo>
                <a:lnTo>
                  <a:pt x="1810819" y="1714684"/>
                </a:lnTo>
                <a:lnTo>
                  <a:pt x="1839985" y="1679928"/>
                </a:lnTo>
                <a:lnTo>
                  <a:pt x="1867628" y="1643898"/>
                </a:lnTo>
                <a:lnTo>
                  <a:pt x="1893699" y="1606644"/>
                </a:lnTo>
                <a:lnTo>
                  <a:pt x="1918150" y="1568215"/>
                </a:lnTo>
                <a:lnTo>
                  <a:pt x="1940929" y="1528661"/>
                </a:lnTo>
                <a:lnTo>
                  <a:pt x="1961989" y="1488032"/>
                </a:lnTo>
                <a:lnTo>
                  <a:pt x="1981278" y="1446377"/>
                </a:lnTo>
                <a:lnTo>
                  <a:pt x="1998747" y="1403747"/>
                </a:lnTo>
                <a:lnTo>
                  <a:pt x="2014347" y="1360190"/>
                </a:lnTo>
                <a:lnTo>
                  <a:pt x="2028028" y="1315756"/>
                </a:lnTo>
                <a:lnTo>
                  <a:pt x="2039740" y="1270494"/>
                </a:lnTo>
                <a:lnTo>
                  <a:pt x="2049434" y="1224456"/>
                </a:lnTo>
                <a:lnTo>
                  <a:pt x="2057061" y="1177689"/>
                </a:lnTo>
                <a:lnTo>
                  <a:pt x="2062569" y="1130244"/>
                </a:lnTo>
                <a:lnTo>
                  <a:pt x="2065911" y="1082170"/>
                </a:lnTo>
                <a:lnTo>
                  <a:pt x="2067036" y="1033518"/>
                </a:lnTo>
                <a:lnTo>
                  <a:pt x="2065911" y="984865"/>
                </a:lnTo>
                <a:lnTo>
                  <a:pt x="2062569" y="936791"/>
                </a:lnTo>
                <a:lnTo>
                  <a:pt x="2057061" y="889346"/>
                </a:lnTo>
                <a:lnTo>
                  <a:pt x="2049434" y="842579"/>
                </a:lnTo>
                <a:lnTo>
                  <a:pt x="2039740" y="796541"/>
                </a:lnTo>
                <a:lnTo>
                  <a:pt x="2028028" y="751279"/>
                </a:lnTo>
                <a:lnTo>
                  <a:pt x="2014347" y="706845"/>
                </a:lnTo>
                <a:lnTo>
                  <a:pt x="1998747" y="663287"/>
                </a:lnTo>
                <a:lnTo>
                  <a:pt x="1981278" y="620656"/>
                </a:lnTo>
                <a:lnTo>
                  <a:pt x="1961989" y="579001"/>
                </a:lnTo>
                <a:lnTo>
                  <a:pt x="1940929" y="538372"/>
                </a:lnTo>
                <a:lnTo>
                  <a:pt x="1918150" y="498818"/>
                </a:lnTo>
                <a:lnTo>
                  <a:pt x="1893699" y="460389"/>
                </a:lnTo>
                <a:lnTo>
                  <a:pt x="1867628" y="423134"/>
                </a:lnTo>
                <a:lnTo>
                  <a:pt x="1839985" y="387104"/>
                </a:lnTo>
                <a:lnTo>
                  <a:pt x="1810819" y="352347"/>
                </a:lnTo>
                <a:lnTo>
                  <a:pt x="1780182" y="318914"/>
                </a:lnTo>
                <a:lnTo>
                  <a:pt x="1748122" y="286854"/>
                </a:lnTo>
                <a:lnTo>
                  <a:pt x="1714689" y="256216"/>
                </a:lnTo>
                <a:lnTo>
                  <a:pt x="1679932" y="227051"/>
                </a:lnTo>
                <a:lnTo>
                  <a:pt x="1643902" y="199408"/>
                </a:lnTo>
                <a:lnTo>
                  <a:pt x="1606647" y="173336"/>
                </a:lnTo>
                <a:lnTo>
                  <a:pt x="1568218" y="148886"/>
                </a:lnTo>
                <a:lnTo>
                  <a:pt x="1528664" y="126106"/>
                </a:lnTo>
                <a:lnTo>
                  <a:pt x="1488034" y="105047"/>
                </a:lnTo>
                <a:lnTo>
                  <a:pt x="1446379" y="85758"/>
                </a:lnTo>
                <a:lnTo>
                  <a:pt x="1403748" y="68289"/>
                </a:lnTo>
                <a:lnTo>
                  <a:pt x="1360191" y="52689"/>
                </a:lnTo>
                <a:lnTo>
                  <a:pt x="1315756" y="39008"/>
                </a:lnTo>
                <a:lnTo>
                  <a:pt x="1270495" y="27295"/>
                </a:lnTo>
                <a:lnTo>
                  <a:pt x="1224456" y="17601"/>
                </a:lnTo>
                <a:lnTo>
                  <a:pt x="1177689" y="9975"/>
                </a:lnTo>
                <a:lnTo>
                  <a:pt x="1130244" y="4466"/>
                </a:lnTo>
                <a:lnTo>
                  <a:pt x="1082170" y="1124"/>
                </a:lnTo>
                <a:lnTo>
                  <a:pt x="1033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BDB662D-36E8-4B0B-60C1-D55875CA35B2}"/>
              </a:ext>
            </a:extLst>
          </p:cNvPr>
          <p:cNvSpPr txBox="1"/>
          <p:nvPr/>
        </p:nvSpPr>
        <p:spPr>
          <a:xfrm>
            <a:off x="2908484" y="4404158"/>
            <a:ext cx="1266825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lättare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lösa.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F68AE162-4B7D-FB74-DE36-CF8125E057A0}"/>
              </a:ext>
            </a:extLst>
          </p:cNvPr>
          <p:cNvSpPr txBox="1"/>
          <p:nvPr/>
        </p:nvSpPr>
        <p:spPr>
          <a:xfrm>
            <a:off x="16035518" y="1591930"/>
            <a:ext cx="1715135" cy="113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Olösta</a:t>
            </a:r>
            <a:r>
              <a:rPr sz="1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skapar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fler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allvarligare problem.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028CE564-E8F2-4AB9-77F0-ABABCA3B53A9}"/>
              </a:ext>
            </a:extLst>
          </p:cNvPr>
          <p:cNvGrpSpPr/>
          <p:nvPr/>
        </p:nvGrpSpPr>
        <p:grpSpPr>
          <a:xfrm>
            <a:off x="5624596" y="5445933"/>
            <a:ext cx="1499235" cy="120014"/>
            <a:chOff x="5624596" y="5445933"/>
            <a:chExt cx="1499235" cy="120014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1630EEDD-28DE-E0A5-3C2C-160DB534F044}"/>
                </a:ext>
              </a:extLst>
            </p:cNvPr>
            <p:cNvSpPr/>
            <p:nvPr/>
          </p:nvSpPr>
          <p:spPr>
            <a:xfrm>
              <a:off x="5624596" y="5505866"/>
              <a:ext cx="1489075" cy="0"/>
            </a:xfrm>
            <a:custGeom>
              <a:avLst/>
              <a:gdLst/>
              <a:ahLst/>
              <a:cxnLst/>
              <a:rect l="l" t="t" r="r" b="b"/>
              <a:pathLst>
                <a:path w="1489075">
                  <a:moveTo>
                    <a:pt x="0" y="0"/>
                  </a:moveTo>
                  <a:lnTo>
                    <a:pt x="1488467" y="0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D826CBB3-C54C-FDA4-2F82-480A4A544E84}"/>
                </a:ext>
              </a:extLst>
            </p:cNvPr>
            <p:cNvSpPr/>
            <p:nvPr/>
          </p:nvSpPr>
          <p:spPr>
            <a:xfrm>
              <a:off x="7059869" y="5456404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0" y="0"/>
                  </a:moveTo>
                  <a:lnTo>
                    <a:pt x="53202" y="49464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3">
            <a:extLst>
              <a:ext uri="{FF2B5EF4-FFF2-40B4-BE49-F238E27FC236}">
                <a16:creationId xmlns:a16="http://schemas.microsoft.com/office/drawing/2014/main" id="{BD2188FA-0C32-E68B-7833-6F12523E5BEE}"/>
              </a:ext>
            </a:extLst>
          </p:cNvPr>
          <p:cNvGrpSpPr/>
          <p:nvPr/>
        </p:nvGrpSpPr>
        <p:grpSpPr>
          <a:xfrm>
            <a:off x="8805437" y="5445933"/>
            <a:ext cx="1499235" cy="120014"/>
            <a:chOff x="8805437" y="5445933"/>
            <a:chExt cx="1499235" cy="120014"/>
          </a:xfrm>
        </p:grpSpPr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FEB32C93-ECA2-FA25-8150-55E205C221E2}"/>
                </a:ext>
              </a:extLst>
            </p:cNvPr>
            <p:cNvSpPr/>
            <p:nvPr/>
          </p:nvSpPr>
          <p:spPr>
            <a:xfrm>
              <a:off x="8805437" y="5505866"/>
              <a:ext cx="1489075" cy="0"/>
            </a:xfrm>
            <a:custGeom>
              <a:avLst/>
              <a:gdLst/>
              <a:ahLst/>
              <a:cxnLst/>
              <a:rect l="l" t="t" r="r" b="b"/>
              <a:pathLst>
                <a:path w="1489075">
                  <a:moveTo>
                    <a:pt x="0" y="0"/>
                  </a:moveTo>
                  <a:lnTo>
                    <a:pt x="1488467" y="0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D547DCE7-92BD-F23F-4702-FF00051A0CD0}"/>
                </a:ext>
              </a:extLst>
            </p:cNvPr>
            <p:cNvSpPr/>
            <p:nvPr/>
          </p:nvSpPr>
          <p:spPr>
            <a:xfrm>
              <a:off x="10240710" y="5456404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0" y="0"/>
                  </a:moveTo>
                  <a:lnTo>
                    <a:pt x="53202" y="49464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6">
            <a:extLst>
              <a:ext uri="{FF2B5EF4-FFF2-40B4-BE49-F238E27FC236}">
                <a16:creationId xmlns:a16="http://schemas.microsoft.com/office/drawing/2014/main" id="{DBE9D008-5DA7-35AB-657F-861AFAA5F9B5}"/>
              </a:ext>
            </a:extLst>
          </p:cNvPr>
          <p:cNvGrpSpPr/>
          <p:nvPr/>
        </p:nvGrpSpPr>
        <p:grpSpPr>
          <a:xfrm>
            <a:off x="12292982" y="5445933"/>
            <a:ext cx="1499235" cy="120014"/>
            <a:chOff x="12292982" y="5445933"/>
            <a:chExt cx="1499235" cy="120014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B9559A8E-5115-7C7D-6C7B-B08B8C7FC4A2}"/>
                </a:ext>
              </a:extLst>
            </p:cNvPr>
            <p:cNvSpPr/>
            <p:nvPr/>
          </p:nvSpPr>
          <p:spPr>
            <a:xfrm>
              <a:off x="12292982" y="5505866"/>
              <a:ext cx="1489075" cy="0"/>
            </a:xfrm>
            <a:custGeom>
              <a:avLst/>
              <a:gdLst/>
              <a:ahLst/>
              <a:cxnLst/>
              <a:rect l="l" t="t" r="r" b="b"/>
              <a:pathLst>
                <a:path w="1489075">
                  <a:moveTo>
                    <a:pt x="0" y="0"/>
                  </a:moveTo>
                  <a:lnTo>
                    <a:pt x="1488467" y="0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A723A551-A309-4919-8D67-3ED1DF3004EB}"/>
                </a:ext>
              </a:extLst>
            </p:cNvPr>
            <p:cNvSpPr/>
            <p:nvPr/>
          </p:nvSpPr>
          <p:spPr>
            <a:xfrm>
              <a:off x="13728256" y="5456404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0" y="0"/>
                  </a:moveTo>
                  <a:lnTo>
                    <a:pt x="53202" y="49464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233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9">
            <a:extLst>
              <a:ext uri="{FF2B5EF4-FFF2-40B4-BE49-F238E27FC236}">
                <a16:creationId xmlns:a16="http://schemas.microsoft.com/office/drawing/2014/main" id="{DE523173-188C-3532-73B1-6EB7DAA28C38}"/>
              </a:ext>
            </a:extLst>
          </p:cNvPr>
          <p:cNvSpPr txBox="1"/>
          <p:nvPr/>
        </p:nvSpPr>
        <p:spPr>
          <a:xfrm>
            <a:off x="16049803" y="6340601"/>
            <a:ext cx="1396365" cy="84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55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5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5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D9F5D7DF-B9FC-5DCF-5EF8-EA9AD81C91D3}"/>
              </a:ext>
            </a:extLst>
          </p:cNvPr>
          <p:cNvSpPr txBox="1"/>
          <p:nvPr/>
        </p:nvSpPr>
        <p:spPr>
          <a:xfrm>
            <a:off x="2181219" y="6340401"/>
            <a:ext cx="1384935" cy="84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Lägre</a:t>
            </a:r>
            <a:r>
              <a:rPr sz="155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55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55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5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object 31">
            <a:extLst>
              <a:ext uri="{FF2B5EF4-FFF2-40B4-BE49-F238E27FC236}">
                <a16:creationId xmlns:a16="http://schemas.microsoft.com/office/drawing/2014/main" id="{A9C5B749-2C81-9DC5-87E9-CEE84FF96079}"/>
              </a:ext>
            </a:extLst>
          </p:cNvPr>
          <p:cNvGrpSpPr/>
          <p:nvPr/>
        </p:nvGrpSpPr>
        <p:grpSpPr>
          <a:xfrm>
            <a:off x="4139800" y="6565433"/>
            <a:ext cx="11454130" cy="148590"/>
            <a:chOff x="4139800" y="6565433"/>
            <a:chExt cx="11454130" cy="148590"/>
          </a:xfrm>
        </p:grpSpPr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71D926C-30F9-05BA-3849-5A0FF044BE04}"/>
                </a:ext>
              </a:extLst>
            </p:cNvPr>
            <p:cNvSpPr/>
            <p:nvPr/>
          </p:nvSpPr>
          <p:spPr>
            <a:xfrm>
              <a:off x="6956835" y="6565433"/>
              <a:ext cx="3002915" cy="148590"/>
            </a:xfrm>
            <a:custGeom>
              <a:avLst/>
              <a:gdLst/>
              <a:ahLst/>
              <a:cxnLst/>
              <a:rect l="l" t="t" r="r" b="b"/>
              <a:pathLst>
                <a:path w="3002915" h="148590">
                  <a:moveTo>
                    <a:pt x="3002568" y="0"/>
                  </a:moveTo>
                  <a:lnTo>
                    <a:pt x="0" y="0"/>
                  </a:lnTo>
                  <a:lnTo>
                    <a:pt x="0" y="148403"/>
                  </a:lnTo>
                  <a:lnTo>
                    <a:pt x="3002568" y="148403"/>
                  </a:lnTo>
                  <a:lnTo>
                    <a:pt x="3002568" y="0"/>
                  </a:lnTo>
                  <a:close/>
                </a:path>
              </a:pathLst>
            </a:custGeom>
            <a:solidFill>
              <a:srgbClr val="FF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BE7887AA-680E-CEE9-B2EC-3C1EB59B8DA4}"/>
                </a:ext>
              </a:extLst>
            </p:cNvPr>
            <p:cNvSpPr/>
            <p:nvPr/>
          </p:nvSpPr>
          <p:spPr>
            <a:xfrm>
              <a:off x="9959372" y="6565433"/>
              <a:ext cx="2817495" cy="148590"/>
            </a:xfrm>
            <a:custGeom>
              <a:avLst/>
              <a:gdLst/>
              <a:ahLst/>
              <a:cxnLst/>
              <a:rect l="l" t="t" r="r" b="b"/>
              <a:pathLst>
                <a:path w="2817495" h="148590">
                  <a:moveTo>
                    <a:pt x="2817076" y="0"/>
                  </a:moveTo>
                  <a:lnTo>
                    <a:pt x="0" y="0"/>
                  </a:lnTo>
                  <a:lnTo>
                    <a:pt x="0" y="148403"/>
                  </a:lnTo>
                  <a:lnTo>
                    <a:pt x="2817076" y="148403"/>
                  </a:lnTo>
                  <a:lnTo>
                    <a:pt x="2817076" y="0"/>
                  </a:lnTo>
                  <a:close/>
                </a:path>
              </a:pathLst>
            </a:custGeom>
            <a:solidFill>
              <a:srgbClr val="FF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4D8792BE-5D2E-3122-3949-69B8AC908733}"/>
                </a:ext>
              </a:extLst>
            </p:cNvPr>
            <p:cNvSpPr/>
            <p:nvPr/>
          </p:nvSpPr>
          <p:spPr>
            <a:xfrm>
              <a:off x="4139800" y="6565433"/>
              <a:ext cx="2817495" cy="148590"/>
            </a:xfrm>
            <a:custGeom>
              <a:avLst/>
              <a:gdLst/>
              <a:ahLst/>
              <a:cxnLst/>
              <a:rect l="l" t="t" r="r" b="b"/>
              <a:pathLst>
                <a:path w="2817495" h="148590">
                  <a:moveTo>
                    <a:pt x="2817034" y="0"/>
                  </a:moveTo>
                  <a:lnTo>
                    <a:pt x="0" y="0"/>
                  </a:lnTo>
                  <a:lnTo>
                    <a:pt x="0" y="148403"/>
                  </a:lnTo>
                  <a:lnTo>
                    <a:pt x="2817034" y="148403"/>
                  </a:lnTo>
                  <a:lnTo>
                    <a:pt x="2817034" y="0"/>
                  </a:lnTo>
                  <a:close/>
                </a:path>
              </a:pathLst>
            </a:custGeom>
            <a:solidFill>
              <a:srgbClr val="FFE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03601A65-E670-F3EA-1DE8-C8419F99879A}"/>
                </a:ext>
              </a:extLst>
            </p:cNvPr>
            <p:cNvSpPr/>
            <p:nvPr/>
          </p:nvSpPr>
          <p:spPr>
            <a:xfrm>
              <a:off x="12776490" y="6565433"/>
              <a:ext cx="2817495" cy="148590"/>
            </a:xfrm>
            <a:custGeom>
              <a:avLst/>
              <a:gdLst/>
              <a:ahLst/>
              <a:cxnLst/>
              <a:rect l="l" t="t" r="r" b="b"/>
              <a:pathLst>
                <a:path w="2817494" h="148590">
                  <a:moveTo>
                    <a:pt x="2817034" y="0"/>
                  </a:moveTo>
                  <a:lnTo>
                    <a:pt x="0" y="0"/>
                  </a:lnTo>
                  <a:lnTo>
                    <a:pt x="0" y="148403"/>
                  </a:lnTo>
                  <a:lnTo>
                    <a:pt x="2817034" y="148403"/>
                  </a:lnTo>
                  <a:lnTo>
                    <a:pt x="2817034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6">
            <a:extLst>
              <a:ext uri="{FF2B5EF4-FFF2-40B4-BE49-F238E27FC236}">
                <a16:creationId xmlns:a16="http://schemas.microsoft.com/office/drawing/2014/main" id="{CA7FA58D-5DA7-C3A6-8E4D-2504FD75B9C9}"/>
              </a:ext>
            </a:extLst>
          </p:cNvPr>
          <p:cNvSpPr txBox="1"/>
          <p:nvPr/>
        </p:nvSpPr>
        <p:spPr>
          <a:xfrm>
            <a:off x="385507" y="7199578"/>
            <a:ext cx="259715" cy="36468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Investeringar</a:t>
            </a:r>
            <a:r>
              <a:rPr sz="1650" b="1" spc="-7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</a:t>
            </a:r>
            <a:r>
              <a:rPr sz="1650" b="1" spc="-6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humankapital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841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39664F4-94A3-B646-0793-205A97AC68E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2012" y="6419563"/>
            <a:ext cx="2211325" cy="1662116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84ECCBD6-F26F-BB20-109B-968F5698AB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12012" y="1945092"/>
            <a:ext cx="2433831" cy="170667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415ADE91-3EB3-E90C-AD2A-B204921B4FC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01" y="6419553"/>
            <a:ext cx="2552529" cy="1721518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EFE4E844-A146-07D5-99EB-8C187394051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05227" y="2004483"/>
            <a:ext cx="2552602" cy="1647279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E0E57EFC-188C-5630-8BD6-3B0C856DE3F4}"/>
              </a:ext>
            </a:extLst>
          </p:cNvPr>
          <p:cNvSpPr txBox="1">
            <a:spLocks/>
          </p:cNvSpPr>
          <p:nvPr/>
        </p:nvSpPr>
        <p:spPr>
          <a:xfrm>
            <a:off x="2992526" y="3847779"/>
            <a:ext cx="125666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Lillån</a:t>
            </a:r>
            <a:endParaRPr kumimoji="0" lang="en-GB" sz="3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CC3CA4A-4C23-0DE1-8A75-BE346E9643B9}"/>
              </a:ext>
            </a:extLst>
          </p:cNvPr>
          <p:cNvSpPr txBox="1"/>
          <p:nvPr/>
        </p:nvSpPr>
        <p:spPr>
          <a:xfrm>
            <a:off x="2992526" y="4517916"/>
            <a:ext cx="3065145" cy="10623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90,3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310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39,3%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DA634BB-ECB1-DA9A-7A08-1B7698757034}"/>
              </a:ext>
            </a:extLst>
          </p:cNvPr>
          <p:cNvSpPr txBox="1"/>
          <p:nvPr/>
        </p:nvSpPr>
        <p:spPr>
          <a:xfrm>
            <a:off x="2992526" y="8044595"/>
            <a:ext cx="3081020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Brickeberg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89,5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286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47,4%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EE45B7C-B21E-9D8B-AA2C-A79299A31551}"/>
              </a:ext>
            </a:extLst>
          </p:cNvPr>
          <p:cNvSpPr txBox="1"/>
          <p:nvPr/>
        </p:nvSpPr>
        <p:spPr>
          <a:xfrm>
            <a:off x="13999323" y="3602759"/>
            <a:ext cx="2935605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Vivalla</a:t>
            </a:r>
            <a:endParaRPr kumimoji="0" sz="3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77,5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Medianbelopp: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159.000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70C7CCB-FF91-0085-56DA-14E6015D7BE3}"/>
              </a:ext>
            </a:extLst>
          </p:cNvPr>
          <p:cNvSpPr txBox="1"/>
          <p:nvPr/>
        </p:nvSpPr>
        <p:spPr>
          <a:xfrm>
            <a:off x="13999323" y="8054948"/>
            <a:ext cx="3091180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Brickebacken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80,0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179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17,8%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C2CC5ED-3779-B18C-070E-148DFC82C1F1}"/>
              </a:ext>
            </a:extLst>
          </p:cNvPr>
          <p:cNvSpPr/>
          <p:nvPr/>
        </p:nvSpPr>
        <p:spPr>
          <a:xfrm>
            <a:off x="6356733" y="2919945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290" y="0"/>
                </a:lnTo>
              </a:path>
            </a:pathLst>
          </a:custGeom>
          <a:ln w="314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95BB92C8-DCBE-0E43-A473-22605E37C298}"/>
              </a:ext>
            </a:extLst>
          </p:cNvPr>
          <p:cNvGrpSpPr/>
          <p:nvPr/>
        </p:nvGrpSpPr>
        <p:grpSpPr>
          <a:xfrm>
            <a:off x="10557867" y="2844297"/>
            <a:ext cx="2643505" cy="151765"/>
            <a:chOff x="10557867" y="2844297"/>
            <a:chExt cx="2643505" cy="151765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4FE0065D-C98D-CB08-C62C-0AAB07FD9F85}"/>
                </a:ext>
              </a:extLst>
            </p:cNvPr>
            <p:cNvSpPr/>
            <p:nvPr/>
          </p:nvSpPr>
          <p:spPr>
            <a:xfrm>
              <a:off x="10557867" y="2919945"/>
              <a:ext cx="2627630" cy="0"/>
            </a:xfrm>
            <a:custGeom>
              <a:avLst/>
              <a:gdLst/>
              <a:ahLst/>
              <a:cxnLst/>
              <a:rect l="l" t="t" r="r" b="b"/>
              <a:pathLst>
                <a:path w="2627630">
                  <a:moveTo>
                    <a:pt x="0" y="0"/>
                  </a:moveTo>
                  <a:lnTo>
                    <a:pt x="2627223" y="0"/>
                  </a:lnTo>
                </a:path>
              </a:pathLst>
            </a:custGeom>
            <a:ln w="314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1C942E88-164F-9158-EF6C-A484FFD6732D}"/>
                </a:ext>
              </a:extLst>
            </p:cNvPr>
            <p:cNvSpPr/>
            <p:nvPr/>
          </p:nvSpPr>
          <p:spPr>
            <a:xfrm>
              <a:off x="13120628" y="2860004"/>
              <a:ext cx="64769" cy="120014"/>
            </a:xfrm>
            <a:custGeom>
              <a:avLst/>
              <a:gdLst/>
              <a:ahLst/>
              <a:cxnLst/>
              <a:rect l="l" t="t" r="r" b="b"/>
              <a:pathLst>
                <a:path w="64769" h="120014">
                  <a:moveTo>
                    <a:pt x="0" y="0"/>
                  </a:moveTo>
                  <a:lnTo>
                    <a:pt x="64458" y="59945"/>
                  </a:lnTo>
                  <a:lnTo>
                    <a:pt x="0" y="11986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6">
            <a:extLst>
              <a:ext uri="{FF2B5EF4-FFF2-40B4-BE49-F238E27FC236}">
                <a16:creationId xmlns:a16="http://schemas.microsoft.com/office/drawing/2014/main" id="{6594C1FF-6A8C-F83D-5136-2B651F685549}"/>
              </a:ext>
            </a:extLst>
          </p:cNvPr>
          <p:cNvSpPr/>
          <p:nvPr/>
        </p:nvSpPr>
        <p:spPr>
          <a:xfrm>
            <a:off x="6356733" y="7359171"/>
            <a:ext cx="2394585" cy="0"/>
          </a:xfrm>
          <a:custGeom>
            <a:avLst/>
            <a:gdLst/>
            <a:ahLst/>
            <a:cxnLst/>
            <a:rect l="l" t="t" r="r" b="b"/>
            <a:pathLst>
              <a:path w="2394584">
                <a:moveTo>
                  <a:pt x="0" y="0"/>
                </a:moveTo>
                <a:lnTo>
                  <a:pt x="2394288" y="0"/>
                </a:lnTo>
              </a:path>
            </a:pathLst>
          </a:custGeom>
          <a:ln w="314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17">
            <a:extLst>
              <a:ext uri="{FF2B5EF4-FFF2-40B4-BE49-F238E27FC236}">
                <a16:creationId xmlns:a16="http://schemas.microsoft.com/office/drawing/2014/main" id="{9A44EE87-E7D1-E6A2-D589-A34C6F66FDA5}"/>
              </a:ext>
            </a:extLst>
          </p:cNvPr>
          <p:cNvGrpSpPr/>
          <p:nvPr/>
        </p:nvGrpSpPr>
        <p:grpSpPr>
          <a:xfrm>
            <a:off x="10813869" y="7283523"/>
            <a:ext cx="2386965" cy="151765"/>
            <a:chOff x="10813869" y="7283523"/>
            <a:chExt cx="2386965" cy="151765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8FFACFE4-BFFF-EE78-73D9-EE6483923265}"/>
                </a:ext>
              </a:extLst>
            </p:cNvPr>
            <p:cNvSpPr/>
            <p:nvPr/>
          </p:nvSpPr>
          <p:spPr>
            <a:xfrm>
              <a:off x="10813869" y="7359171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0" y="0"/>
                  </a:moveTo>
                  <a:lnTo>
                    <a:pt x="2371221" y="0"/>
                  </a:lnTo>
                </a:path>
              </a:pathLst>
            </a:custGeom>
            <a:ln w="314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A3524205-725A-4456-35F2-6DD423483792}"/>
                </a:ext>
              </a:extLst>
            </p:cNvPr>
            <p:cNvSpPr/>
            <p:nvPr/>
          </p:nvSpPr>
          <p:spPr>
            <a:xfrm>
              <a:off x="13120627" y="7299229"/>
              <a:ext cx="64769" cy="120014"/>
            </a:xfrm>
            <a:custGeom>
              <a:avLst/>
              <a:gdLst/>
              <a:ahLst/>
              <a:cxnLst/>
              <a:rect l="l" t="t" r="r" b="b"/>
              <a:pathLst>
                <a:path w="64769" h="120015">
                  <a:moveTo>
                    <a:pt x="0" y="0"/>
                  </a:moveTo>
                  <a:lnTo>
                    <a:pt x="64458" y="59945"/>
                  </a:lnTo>
                  <a:lnTo>
                    <a:pt x="0" y="11986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CDF84D8D-3AD1-31B4-B914-2AB13C1AB210}"/>
              </a:ext>
            </a:extLst>
          </p:cNvPr>
          <p:cNvSpPr txBox="1"/>
          <p:nvPr/>
        </p:nvSpPr>
        <p:spPr>
          <a:xfrm>
            <a:off x="9278318" y="2699886"/>
            <a:ext cx="100838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3,5</a:t>
            </a:r>
            <a:r>
              <a:rPr kumimoji="0" sz="2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km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AA8F4F39-F317-C1D9-1187-22E71E846A78}"/>
              </a:ext>
            </a:extLst>
          </p:cNvPr>
          <p:cNvSpPr txBox="1"/>
          <p:nvPr/>
        </p:nvSpPr>
        <p:spPr>
          <a:xfrm>
            <a:off x="9032706" y="7129749"/>
            <a:ext cx="149987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150</a:t>
            </a:r>
            <a:r>
              <a:rPr kumimoji="0" sz="2450" b="1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meter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A86D480A-DBAA-E82D-A11F-CAFE6DC60CF2}"/>
              </a:ext>
            </a:extLst>
          </p:cNvPr>
          <p:cNvSpPr txBox="1"/>
          <p:nvPr/>
        </p:nvSpPr>
        <p:spPr>
          <a:xfrm>
            <a:off x="385507" y="6845566"/>
            <a:ext cx="259715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165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Visualisering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samhällsklyftor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872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63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A21DDC9D-9141-5BD4-3522-08B3E8B90007}"/>
              </a:ext>
            </a:extLst>
          </p:cNvPr>
          <p:cNvSpPr txBox="1"/>
          <p:nvPr/>
        </p:nvSpPr>
        <p:spPr>
          <a:xfrm>
            <a:off x="2513951" y="4413248"/>
            <a:ext cx="14882494" cy="3512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eaLnBrk="1" fontAlgn="auto" latinLnBrk="0" hangingPunct="1">
              <a:lnSpc>
                <a:spcPct val="126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Proportionell</a:t>
            </a:r>
            <a:r>
              <a:rPr kumimoji="0" lang="sv-SE" sz="3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socialpolitik</a:t>
            </a:r>
            <a:r>
              <a:rPr kumimoji="0" lang="sv-SE" sz="36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sv-SE" sz="3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innebär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samhällsresurser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fördelas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baserat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individernas</a:t>
            </a:r>
            <a:r>
              <a:rPr kumimoji="0" lang="sv-SE" sz="36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behov,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kumimoji="0" lang="sv-SE" sz="3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kumimoji="0" lang="sv-SE" sz="3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mer,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medan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kumimoji="0" lang="sv-SE" sz="3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kumimoji="0" lang="sv-SE" sz="3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grund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läggande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nivå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hjälp.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kumimoji="0" lang="sv-SE" sz="3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syftar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kumimoji="0" lang="sv-SE" sz="3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ojämlikheter</a:t>
            </a:r>
            <a:endParaRPr kumimoji="0" lang="sv-SE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marR="0" lvl="0" indent="0" algn="ctr" defTabSz="914400" eaLnBrk="1" fontAlgn="auto" latinLnBrk="0" hangingPunct="1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kumimoji="0" lang="sv-SE" sz="36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kumimoji="0" lang="sv-SE" sz="36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kumimoji="0" lang="sv-SE" sz="3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rättvisa.</a:t>
            </a:r>
            <a:endParaRPr kumimoji="0" lang="sv-SE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AA8B4C5-CDCD-B57E-E657-58838F8CF354}"/>
              </a:ext>
            </a:extLst>
          </p:cNvPr>
          <p:cNvSpPr txBox="1"/>
          <p:nvPr/>
        </p:nvSpPr>
        <p:spPr>
          <a:xfrm>
            <a:off x="385507" y="7447323"/>
            <a:ext cx="259715" cy="33991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165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Proportionell</a:t>
            </a:r>
            <a:r>
              <a:rPr kumimoji="0" sz="165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universalism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6C502-0F33-6B5B-9CE5-0808FB37EF8A}"/>
              </a:ext>
            </a:extLst>
          </p:cNvPr>
          <p:cNvSpPr txBox="1"/>
          <p:nvPr/>
        </p:nvSpPr>
        <p:spPr>
          <a:xfrm>
            <a:off x="4743483" y="3368675"/>
            <a:ext cx="1061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Vad är proportionell universalism?</a:t>
            </a:r>
          </a:p>
        </p:txBody>
      </p:sp>
    </p:spTree>
    <p:extLst>
      <p:ext uri="{BB962C8B-B14F-4D97-AF65-F5344CB8AC3E}">
        <p14:creationId xmlns:p14="http://schemas.microsoft.com/office/powerpoint/2010/main" val="3746238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A21DDC9D-9141-5BD4-3522-08B3E8B90007}"/>
              </a:ext>
            </a:extLst>
          </p:cNvPr>
          <p:cNvSpPr txBox="1"/>
          <p:nvPr/>
        </p:nvSpPr>
        <p:spPr>
          <a:xfrm>
            <a:off x="2513951" y="4413248"/>
            <a:ext cx="14882494" cy="414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eaLnBrk="1" fontAlgn="auto" latinLnBrk="0" hangingPunct="1">
              <a:lnSpc>
                <a:spcPct val="126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spc="-10" dirty="0">
                <a:latin typeface="Arial" panose="020B0604020202020204" pitchFamily="34" charset="0"/>
                <a:cs typeface="Arial" panose="020B0604020202020204" pitchFamily="34" charset="0"/>
              </a:rPr>
              <a:t>Universell utformning är en princip för att skapa ett samhälle som passar så många som möjligt redan fån början och inte behöver anpassas i efterhand. Genom att utgå från mångfalden i befolkningen kan samhället planeras utifrån människors olika behov, förutsättningar och önskemål. Genom att utgå från principen om universell utformning skapas förutsättningar för inkludering. </a:t>
            </a:r>
            <a:r>
              <a:rPr lang="sv-SE" sz="3600" b="0" i="0" dirty="0">
                <a:solidFill>
                  <a:srgbClr val="FFFFFF"/>
                </a:solidFill>
                <a:effectLst/>
                <a:latin typeface="CeraPro-Bold"/>
              </a:rPr>
              <a:t> </a:t>
            </a:r>
            <a:endParaRPr lang="sv-SE" sz="3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AA8B4C5-CDCD-B57E-E657-58838F8CF354}"/>
              </a:ext>
            </a:extLst>
          </p:cNvPr>
          <p:cNvSpPr txBox="1"/>
          <p:nvPr/>
        </p:nvSpPr>
        <p:spPr>
          <a:xfrm>
            <a:off x="385507" y="7447323"/>
            <a:ext cx="259715" cy="33991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165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Proportionell</a:t>
            </a:r>
            <a:r>
              <a:rPr kumimoji="0" sz="165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universalism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6C502-0F33-6B5B-9CE5-0808FB37EF8A}"/>
              </a:ext>
            </a:extLst>
          </p:cNvPr>
          <p:cNvSpPr txBox="1"/>
          <p:nvPr/>
        </p:nvSpPr>
        <p:spPr>
          <a:xfrm>
            <a:off x="4743483" y="3368675"/>
            <a:ext cx="1061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Vad är </a:t>
            </a:r>
            <a:r>
              <a:rPr kumimoji="0" lang="sv-SE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universell utformning</a:t>
            </a:r>
            <a:r>
              <a:rPr kumimoji="0" lang="en-SE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6247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782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774" y="6320516"/>
            <a:ext cx="467995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b="1" dirty="0">
                <a:latin typeface="Arial"/>
                <a:cs typeface="Arial"/>
              </a:rPr>
              <a:t>Sverige</a:t>
            </a:r>
            <a:r>
              <a:rPr sz="3550" b="1" spc="-100" dirty="0">
                <a:latin typeface="Arial"/>
                <a:cs typeface="Arial"/>
              </a:rPr>
              <a:t> </a:t>
            </a:r>
            <a:r>
              <a:rPr sz="3550" b="1" dirty="0">
                <a:latin typeface="Arial"/>
                <a:cs typeface="Arial"/>
              </a:rPr>
              <a:t>ska</a:t>
            </a:r>
            <a:r>
              <a:rPr sz="3550" b="1" spc="-100" dirty="0">
                <a:latin typeface="Arial"/>
                <a:cs typeface="Arial"/>
              </a:rPr>
              <a:t> </a:t>
            </a:r>
            <a:r>
              <a:rPr sz="3550" b="1" dirty="0">
                <a:latin typeface="Arial"/>
                <a:cs typeface="Arial"/>
              </a:rPr>
              <a:t>må</a:t>
            </a:r>
            <a:r>
              <a:rPr sz="3550" b="1" spc="-100" dirty="0">
                <a:latin typeface="Arial"/>
                <a:cs typeface="Arial"/>
              </a:rPr>
              <a:t> </a:t>
            </a:r>
            <a:r>
              <a:rPr sz="3550" b="1" spc="-10" dirty="0">
                <a:latin typeface="Arial"/>
                <a:cs typeface="Arial"/>
              </a:rPr>
              <a:t>bättre</a:t>
            </a:r>
            <a:endParaRPr sz="3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1774" y="7036746"/>
            <a:ext cx="4735195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För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öka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kunskapen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om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sambandet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mellan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fysisk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aktivitet </a:t>
            </a:r>
            <a:r>
              <a:rPr sz="1400" dirty="0">
                <a:latin typeface="Arial"/>
                <a:cs typeface="Arial"/>
              </a:rPr>
              <a:t>respektive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hälsosam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hälsa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har </a:t>
            </a:r>
            <a:r>
              <a:rPr sz="1400" dirty="0">
                <a:latin typeface="Arial"/>
                <a:cs typeface="Arial"/>
              </a:rPr>
              <a:t>Generation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tagit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kostnadsfri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webbutbildning:</a:t>
            </a:r>
            <a:endParaRPr sz="1400">
              <a:latin typeface="Arial"/>
              <a:cs typeface="Arial"/>
            </a:endParaRPr>
          </a:p>
          <a:p>
            <a:pPr marL="12700" marR="648335">
              <a:lnSpc>
                <a:spcPts val="1850"/>
              </a:lnSpc>
              <a:spcBef>
                <a:spcPts val="55"/>
              </a:spcBef>
            </a:pPr>
            <a:r>
              <a:rPr sz="1400" dirty="0">
                <a:latin typeface="Arial"/>
                <a:cs typeface="Arial"/>
              </a:rPr>
              <a:t>Sverige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må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bättre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utbildning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och </a:t>
            </a:r>
            <a:r>
              <a:rPr sz="1400" dirty="0">
                <a:latin typeface="Arial"/>
                <a:cs typeface="Arial"/>
              </a:rPr>
              <a:t>ungas </a:t>
            </a:r>
            <a:r>
              <a:rPr sz="1400" spc="-10" dirty="0">
                <a:latin typeface="Arial"/>
                <a:cs typeface="Arial"/>
              </a:rPr>
              <a:t>hälsa.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1774" y="8445121"/>
            <a:ext cx="2336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1h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471" y="3038336"/>
            <a:ext cx="5391092" cy="30145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23315" y="6324511"/>
            <a:ext cx="4715510" cy="119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b="1" dirty="0">
                <a:latin typeface="Arial"/>
                <a:cs typeface="Arial"/>
              </a:rPr>
              <a:t>1000</a:t>
            </a:r>
            <a:r>
              <a:rPr sz="3550" b="1" spc="-114" dirty="0">
                <a:latin typeface="Arial"/>
                <a:cs typeface="Arial"/>
              </a:rPr>
              <a:t> </a:t>
            </a:r>
            <a:r>
              <a:rPr sz="3550" b="1" dirty="0">
                <a:latin typeface="Arial"/>
                <a:cs typeface="Arial"/>
              </a:rPr>
              <a:t>första</a:t>
            </a:r>
            <a:r>
              <a:rPr sz="3550" b="1" spc="-114" dirty="0">
                <a:latin typeface="Arial"/>
                <a:cs typeface="Arial"/>
              </a:rPr>
              <a:t> </a:t>
            </a:r>
            <a:r>
              <a:rPr sz="3550" b="1" spc="-10" dirty="0">
                <a:latin typeface="Arial"/>
                <a:cs typeface="Arial"/>
              </a:rPr>
              <a:t>dagarna</a:t>
            </a:r>
            <a:endParaRPr sz="3550">
              <a:latin typeface="Arial"/>
              <a:cs typeface="Arial"/>
            </a:endParaRPr>
          </a:p>
          <a:p>
            <a:pPr marL="12700" marR="5080">
              <a:lnSpc>
                <a:spcPct val="108000"/>
              </a:lnSpc>
              <a:spcBef>
                <a:spcPts val="1315"/>
              </a:spcBef>
            </a:pP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föreläsning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Sarkadi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professor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socialmedicin. </a:t>
            </a:r>
            <a:r>
              <a:rPr sz="1400" dirty="0">
                <a:latin typeface="Arial"/>
                <a:cs typeface="Arial"/>
              </a:rPr>
              <a:t>Framtagen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Länsstyrelsen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Stockholm.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3315" y="7730944"/>
            <a:ext cx="589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15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6014" y="3086848"/>
            <a:ext cx="5198302" cy="29186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92679" y="3116533"/>
            <a:ext cx="5068526" cy="2849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996934" y="6350032"/>
            <a:ext cx="4369435" cy="121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b="1" dirty="0">
                <a:latin typeface="Arial"/>
                <a:cs typeface="Arial"/>
              </a:rPr>
              <a:t>1000</a:t>
            </a:r>
            <a:r>
              <a:rPr sz="3550" b="1" spc="-75" dirty="0">
                <a:latin typeface="Arial"/>
                <a:cs typeface="Arial"/>
              </a:rPr>
              <a:t> </a:t>
            </a:r>
            <a:r>
              <a:rPr sz="3550" b="1" dirty="0">
                <a:latin typeface="Arial"/>
                <a:cs typeface="Arial"/>
              </a:rPr>
              <a:t>kr</a:t>
            </a:r>
            <a:r>
              <a:rPr sz="3550" b="1" spc="-70" dirty="0">
                <a:latin typeface="Arial"/>
                <a:cs typeface="Arial"/>
              </a:rPr>
              <a:t> </a:t>
            </a:r>
            <a:r>
              <a:rPr sz="3550" b="1" spc="-10" dirty="0">
                <a:latin typeface="Arial"/>
                <a:cs typeface="Arial"/>
              </a:rPr>
              <a:t>loppet</a:t>
            </a:r>
            <a:endParaRPr sz="3550">
              <a:latin typeface="Arial"/>
              <a:cs typeface="Arial"/>
            </a:endParaRPr>
          </a:p>
          <a:p>
            <a:pPr marL="12700" marR="5080">
              <a:lnSpc>
                <a:spcPct val="108000"/>
              </a:lnSpc>
              <a:spcBef>
                <a:spcPts val="1445"/>
              </a:spcBef>
            </a:pPr>
            <a:r>
              <a:rPr sz="1400" dirty="0">
                <a:latin typeface="Arial"/>
                <a:cs typeface="Arial"/>
              </a:rPr>
              <a:t>Om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rätt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uppväxtvillkor.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Producerad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Barnrättsdagarna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10" dirty="0">
                <a:latin typeface="Arial"/>
                <a:cs typeface="Arial"/>
              </a:rPr>
              <a:t> Stiftelsen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Allmänna</a:t>
            </a:r>
            <a:r>
              <a:rPr sz="1400" spc="-10" dirty="0">
                <a:latin typeface="Arial"/>
                <a:cs typeface="Arial"/>
              </a:rPr>
              <a:t> Barnhuset.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96935" y="7790418"/>
            <a:ext cx="490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5 </a:t>
            </a:r>
            <a:r>
              <a:rPr sz="1400" b="1" spc="-25" dirty="0"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507" y="8076553"/>
            <a:ext cx="259715" cy="276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50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Fördjupningslänkar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E35C0F5-8B86-697D-57D8-05325051FDD1}"/>
              </a:ext>
            </a:extLst>
          </p:cNvPr>
          <p:cNvSpPr/>
          <p:nvPr/>
        </p:nvSpPr>
        <p:spPr>
          <a:xfrm>
            <a:off x="11061211" y="6266870"/>
            <a:ext cx="5683885" cy="0"/>
          </a:xfrm>
          <a:custGeom>
            <a:avLst/>
            <a:gdLst/>
            <a:ahLst/>
            <a:cxnLst/>
            <a:rect l="l" t="t" r="r" b="b"/>
            <a:pathLst>
              <a:path w="5683884">
                <a:moveTo>
                  <a:pt x="0" y="0"/>
                </a:moveTo>
                <a:lnTo>
                  <a:pt x="5683366" y="0"/>
                </a:lnTo>
              </a:path>
            </a:pathLst>
          </a:custGeom>
          <a:ln w="17015">
            <a:solidFill>
              <a:srgbClr val="D2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25C240D-26D8-3C03-89BE-DC3B156C3414}"/>
              </a:ext>
            </a:extLst>
          </p:cNvPr>
          <p:cNvSpPr/>
          <p:nvPr/>
        </p:nvSpPr>
        <p:spPr>
          <a:xfrm>
            <a:off x="11061211" y="5350964"/>
            <a:ext cx="5683885" cy="0"/>
          </a:xfrm>
          <a:custGeom>
            <a:avLst/>
            <a:gdLst/>
            <a:ahLst/>
            <a:cxnLst/>
            <a:rect l="l" t="t" r="r" b="b"/>
            <a:pathLst>
              <a:path w="5683884">
                <a:moveTo>
                  <a:pt x="0" y="0"/>
                </a:moveTo>
                <a:lnTo>
                  <a:pt x="5683366" y="0"/>
                </a:lnTo>
              </a:path>
            </a:pathLst>
          </a:custGeom>
          <a:ln w="17015">
            <a:solidFill>
              <a:srgbClr val="D2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23C383B8-73C6-CC46-F3F8-D47F73A26773}"/>
              </a:ext>
            </a:extLst>
          </p:cNvPr>
          <p:cNvGrpSpPr/>
          <p:nvPr/>
        </p:nvGrpSpPr>
        <p:grpSpPr>
          <a:xfrm>
            <a:off x="11052639" y="3328132"/>
            <a:ext cx="5704840" cy="3831590"/>
            <a:chOff x="11052639" y="3328132"/>
            <a:chExt cx="5704840" cy="383159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65DBFC4F-EA2C-9AA5-3628-27193E4A636D}"/>
                </a:ext>
              </a:extLst>
            </p:cNvPr>
            <p:cNvSpPr/>
            <p:nvPr/>
          </p:nvSpPr>
          <p:spPr>
            <a:xfrm>
              <a:off x="11061211" y="4435058"/>
              <a:ext cx="5683885" cy="0"/>
            </a:xfrm>
            <a:custGeom>
              <a:avLst/>
              <a:gdLst/>
              <a:ahLst/>
              <a:cxnLst/>
              <a:rect l="l" t="t" r="r" b="b"/>
              <a:pathLst>
                <a:path w="5683884">
                  <a:moveTo>
                    <a:pt x="0" y="0"/>
                  </a:moveTo>
                  <a:lnTo>
                    <a:pt x="5683366" y="0"/>
                  </a:lnTo>
                </a:path>
              </a:pathLst>
            </a:custGeom>
            <a:ln w="17015">
              <a:solidFill>
                <a:srgbClr val="D2DF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DEA6E2E-E5A6-0A40-9A91-3FC7AE440D09}"/>
                </a:ext>
              </a:extLst>
            </p:cNvPr>
            <p:cNvSpPr/>
            <p:nvPr/>
          </p:nvSpPr>
          <p:spPr>
            <a:xfrm>
              <a:off x="11069718" y="3336704"/>
              <a:ext cx="5679440" cy="3814445"/>
            </a:xfrm>
            <a:custGeom>
              <a:avLst/>
              <a:gdLst/>
              <a:ahLst/>
              <a:cxnLst/>
              <a:rect l="l" t="t" r="r" b="b"/>
              <a:pathLst>
                <a:path w="5679440" h="3814445">
                  <a:moveTo>
                    <a:pt x="0" y="0"/>
                  </a:moveTo>
                  <a:lnTo>
                    <a:pt x="0" y="3814323"/>
                  </a:lnTo>
                  <a:lnTo>
                    <a:pt x="5679115" y="3814323"/>
                  </a:lnTo>
                </a:path>
              </a:pathLst>
            </a:custGeom>
            <a:ln w="17015">
              <a:solidFill>
                <a:srgbClr val="1D5D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>
            <a:extLst>
              <a:ext uri="{FF2B5EF4-FFF2-40B4-BE49-F238E27FC236}">
                <a16:creationId xmlns:a16="http://schemas.microsoft.com/office/drawing/2014/main" id="{F26C32D9-813A-1DB5-E463-6985BA2F5E3D}"/>
              </a:ext>
            </a:extLst>
          </p:cNvPr>
          <p:cNvSpPr txBox="1"/>
          <p:nvPr/>
        </p:nvSpPr>
        <p:spPr>
          <a:xfrm>
            <a:off x="11048511" y="7850361"/>
            <a:ext cx="6369685" cy="1792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400"/>
              </a:lnSpc>
              <a:spcBef>
                <a:spcPts val="95"/>
              </a:spcBef>
            </a:pPr>
            <a:r>
              <a:rPr lang="sv-SE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2400" kern="0" spc="-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  <a:r>
              <a:rPr lang="sv-SE" sz="2400" kern="0" spc="-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sv-SE" sz="2400" kern="0" spc="-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r>
              <a:rPr lang="sv-SE" sz="2400" kern="0" spc="-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2400" kern="0" spc="-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andelen flickor i årskurs, 7, 9 och år 2 i gymnasiet som oftast mår bra minskat med 19 procentandelar. </a:t>
            </a:r>
            <a:endParaRPr lang="sv-SE" sz="2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7400"/>
              </a:lnSpc>
              <a:spcBef>
                <a:spcPts val="95"/>
              </a:spcBef>
            </a:pPr>
            <a:endParaRPr sz="2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0C975F1-30A9-0B63-9B5C-7F46F0AA0544}"/>
              </a:ext>
            </a:extLst>
          </p:cNvPr>
          <p:cNvSpPr txBox="1"/>
          <p:nvPr/>
        </p:nvSpPr>
        <p:spPr>
          <a:xfrm>
            <a:off x="370665" y="7906306"/>
            <a:ext cx="259715" cy="292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Folkhälsoutmaningar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D03F773-77F6-12F2-8FA0-0EC79DC17CC6}"/>
              </a:ext>
            </a:extLst>
          </p:cNvPr>
          <p:cNvSpPr txBox="1"/>
          <p:nvPr/>
        </p:nvSpPr>
        <p:spPr>
          <a:xfrm>
            <a:off x="910544" y="8043315"/>
            <a:ext cx="8587409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sv-SE" sz="2050" dirty="0">
                <a:latin typeface="Arial" panose="020B0604020202020204" pitchFamily="34" charset="0"/>
                <a:cs typeface="Arial" panose="020B0604020202020204" pitchFamily="34" charset="0"/>
              </a:rPr>
              <a:t>Den totala kostnaden för psykisk ohälsa för Sverige beräknades 2015  till 21,7 miljarder euro, närmare 5 procent av bruttonationalprodukten (BNP). 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ED30D6D-6131-0C01-98E8-073B1713522E}"/>
              </a:ext>
            </a:extLst>
          </p:cNvPr>
          <p:cNvSpPr txBox="1"/>
          <p:nvPr/>
        </p:nvSpPr>
        <p:spPr>
          <a:xfrm>
            <a:off x="7500238" y="5747815"/>
            <a:ext cx="2656205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900" b="1" spc="-10" dirty="0">
                <a:solidFill>
                  <a:srgbClr val="F28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miljarder kronor</a:t>
            </a:r>
            <a:endParaRPr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2F48AB7F-E991-ACE4-120E-46E5D9BFE2B9}"/>
              </a:ext>
            </a:extLst>
          </p:cNvPr>
          <p:cNvSpPr txBox="1"/>
          <p:nvPr/>
        </p:nvSpPr>
        <p:spPr>
          <a:xfrm>
            <a:off x="910544" y="3452315"/>
            <a:ext cx="6599454" cy="45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29750" b="1" spc="-25" dirty="0">
                <a:solidFill>
                  <a:srgbClr val="F28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endParaRPr sz="29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DCCE335-648C-616A-79CF-114E7A564988}"/>
              </a:ext>
            </a:extLst>
          </p:cNvPr>
          <p:cNvSpPr txBox="1"/>
          <p:nvPr/>
        </p:nvSpPr>
        <p:spPr>
          <a:xfrm>
            <a:off x="15912531" y="3236871"/>
            <a:ext cx="47244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latin typeface="Arial" panose="020B0604020202020204" pitchFamily="34" charset="0"/>
                <a:cs typeface="Arial" panose="020B0604020202020204" pitchFamily="34" charset="0"/>
              </a:rPr>
              <a:t>Tjejer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4A3F3A3-0A14-1DE8-A26A-2EC4D39B4D02}"/>
              </a:ext>
            </a:extLst>
          </p:cNvPr>
          <p:cNvSpPr txBox="1"/>
          <p:nvPr/>
        </p:nvSpPr>
        <p:spPr>
          <a:xfrm>
            <a:off x="14857569" y="3236871"/>
            <a:ext cx="44450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latin typeface="Arial" panose="020B0604020202020204" pitchFamily="34" charset="0"/>
                <a:cs typeface="Arial" panose="020B0604020202020204" pitchFamily="34" charset="0"/>
              </a:rPr>
              <a:t>Killar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4058EDB3-D8C6-65EC-B842-9CBA942457C2}"/>
              </a:ext>
            </a:extLst>
          </p:cNvPr>
          <p:cNvSpPr txBox="1"/>
          <p:nvPr/>
        </p:nvSpPr>
        <p:spPr>
          <a:xfrm>
            <a:off x="11048511" y="2283529"/>
            <a:ext cx="3201035" cy="547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Andel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oftast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mår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spc="-25" dirty="0">
                <a:latin typeface="Arial" panose="020B0604020202020204" pitchFamily="34" charset="0"/>
                <a:cs typeface="Arial" panose="020B0604020202020204" pitchFamily="34" charset="0"/>
              </a:rPr>
              <a:t>bra</a:t>
            </a:r>
            <a:endParaRPr sz="2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Liv</a:t>
            </a:r>
            <a:r>
              <a:rPr sz="13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3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r>
              <a:rPr sz="13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sz="13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2023,</a:t>
            </a:r>
            <a:r>
              <a:rPr sz="13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  <a:r>
              <a:rPr sz="13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5" dirty="0">
                <a:latin typeface="Arial" panose="020B0604020202020204" pitchFamily="34" charset="0"/>
                <a:cs typeface="Arial" panose="020B0604020202020204" pitchFamily="34" charset="0"/>
              </a:rPr>
              <a:t>län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7">
            <a:extLst>
              <a:ext uri="{FF2B5EF4-FFF2-40B4-BE49-F238E27FC236}">
                <a16:creationId xmlns:a16="http://schemas.microsoft.com/office/drawing/2014/main" id="{CEE30314-0E54-597C-EB60-0DEA11DD6807}"/>
              </a:ext>
            </a:extLst>
          </p:cNvPr>
          <p:cNvGrpSpPr/>
          <p:nvPr/>
        </p:nvGrpSpPr>
        <p:grpSpPr>
          <a:xfrm>
            <a:off x="11384094" y="3662585"/>
            <a:ext cx="5001895" cy="2710815"/>
            <a:chOff x="11384094" y="3662585"/>
            <a:chExt cx="5001895" cy="2710815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9AC6C059-7D78-05B2-A4E7-E602E741B850}"/>
                </a:ext>
              </a:extLst>
            </p:cNvPr>
            <p:cNvSpPr/>
            <p:nvPr/>
          </p:nvSpPr>
          <p:spPr>
            <a:xfrm>
              <a:off x="11400939" y="3675603"/>
              <a:ext cx="4972050" cy="757555"/>
            </a:xfrm>
            <a:custGeom>
              <a:avLst/>
              <a:gdLst/>
              <a:ahLst/>
              <a:cxnLst/>
              <a:rect l="l" t="t" r="r" b="b"/>
              <a:pathLst>
                <a:path w="4972050" h="757554">
                  <a:moveTo>
                    <a:pt x="0" y="0"/>
                  </a:moveTo>
                  <a:lnTo>
                    <a:pt x="1620432" y="487796"/>
                  </a:lnTo>
                  <a:lnTo>
                    <a:pt x="3383729" y="487796"/>
                  </a:lnTo>
                  <a:lnTo>
                    <a:pt x="4971503" y="757149"/>
                  </a:lnTo>
                </a:path>
              </a:pathLst>
            </a:custGeom>
            <a:ln w="25904">
              <a:solidFill>
                <a:srgbClr val="7BC5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CB30B081-BCFD-3C7A-8D4A-A01284FCDE02}"/>
                </a:ext>
              </a:extLst>
            </p:cNvPr>
            <p:cNvSpPr/>
            <p:nvPr/>
          </p:nvSpPr>
          <p:spPr>
            <a:xfrm>
              <a:off x="11397111" y="4858416"/>
              <a:ext cx="4964430" cy="1501775"/>
            </a:xfrm>
            <a:custGeom>
              <a:avLst/>
              <a:gdLst/>
              <a:ahLst/>
              <a:cxnLst/>
              <a:rect l="l" t="t" r="r" b="b"/>
              <a:pathLst>
                <a:path w="4964430" h="1501775">
                  <a:moveTo>
                    <a:pt x="0" y="0"/>
                  </a:moveTo>
                  <a:lnTo>
                    <a:pt x="1622547" y="1021016"/>
                  </a:lnTo>
                  <a:lnTo>
                    <a:pt x="3348526" y="960955"/>
                  </a:lnTo>
                  <a:lnTo>
                    <a:pt x="4964340" y="1501493"/>
                  </a:lnTo>
                </a:path>
              </a:pathLst>
            </a:custGeom>
            <a:ln w="25904">
              <a:solidFill>
                <a:srgbClr val="1D5D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B5F4C04A-E39E-DF64-5D11-1CC93B6BDDF8}"/>
              </a:ext>
            </a:extLst>
          </p:cNvPr>
          <p:cNvSpPr txBox="1"/>
          <p:nvPr/>
        </p:nvSpPr>
        <p:spPr>
          <a:xfrm>
            <a:off x="11288721" y="3411774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952373D-D857-A72C-5795-12C2A777F822}"/>
              </a:ext>
            </a:extLst>
          </p:cNvPr>
          <p:cNvSpPr txBox="1"/>
          <p:nvPr/>
        </p:nvSpPr>
        <p:spPr>
          <a:xfrm>
            <a:off x="11288721" y="4637382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7077C115-692C-84D3-1D58-59AB99F5336A}"/>
              </a:ext>
            </a:extLst>
          </p:cNvPr>
          <p:cNvSpPr txBox="1"/>
          <p:nvPr/>
        </p:nvSpPr>
        <p:spPr>
          <a:xfrm>
            <a:off x="12879958" y="4191381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F7C0A12-53A0-DD00-D985-9FB48F5055E5}"/>
              </a:ext>
            </a:extLst>
          </p:cNvPr>
          <p:cNvSpPr txBox="1"/>
          <p:nvPr/>
        </p:nvSpPr>
        <p:spPr>
          <a:xfrm>
            <a:off x="12879958" y="5900919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072786D4-9061-F469-58CC-EFB19529C91B}"/>
              </a:ext>
            </a:extLst>
          </p:cNvPr>
          <p:cNvSpPr txBox="1"/>
          <p:nvPr/>
        </p:nvSpPr>
        <p:spPr>
          <a:xfrm>
            <a:off x="16179956" y="7223219"/>
            <a:ext cx="3714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E2F1D7EF-1C3C-5418-7BB8-A44A5FB3C081}"/>
              </a:ext>
            </a:extLst>
          </p:cNvPr>
          <p:cNvSpPr txBox="1"/>
          <p:nvPr/>
        </p:nvSpPr>
        <p:spPr>
          <a:xfrm>
            <a:off x="14623229" y="7223219"/>
            <a:ext cx="3714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9D218F5B-5467-21DC-FBEF-D40B3F3DDF1F}"/>
              </a:ext>
            </a:extLst>
          </p:cNvPr>
          <p:cNvSpPr txBox="1"/>
          <p:nvPr/>
        </p:nvSpPr>
        <p:spPr>
          <a:xfrm>
            <a:off x="12862702" y="7223219"/>
            <a:ext cx="3714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4504CFE4-F5C0-8C78-CA39-DDD574A4741E}"/>
              </a:ext>
            </a:extLst>
          </p:cNvPr>
          <p:cNvSpPr txBox="1"/>
          <p:nvPr/>
        </p:nvSpPr>
        <p:spPr>
          <a:xfrm>
            <a:off x="11271466" y="7223219"/>
            <a:ext cx="3714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9BFC606F-6A20-7D39-F266-76E3CA4B4D30}"/>
              </a:ext>
            </a:extLst>
          </p:cNvPr>
          <p:cNvSpPr txBox="1"/>
          <p:nvPr/>
        </p:nvSpPr>
        <p:spPr>
          <a:xfrm>
            <a:off x="16197366" y="4467314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56EEF9AF-F7DA-DF9B-6AD3-CBED62072A19}"/>
              </a:ext>
            </a:extLst>
          </p:cNvPr>
          <p:cNvSpPr txBox="1"/>
          <p:nvPr/>
        </p:nvSpPr>
        <p:spPr>
          <a:xfrm>
            <a:off x="16197366" y="6359045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F4CBFC1D-0B1E-AA7F-FF44-C32FF41C6F92}"/>
              </a:ext>
            </a:extLst>
          </p:cNvPr>
          <p:cNvSpPr txBox="1"/>
          <p:nvPr/>
        </p:nvSpPr>
        <p:spPr>
          <a:xfrm>
            <a:off x="14640641" y="3914205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DA169035-95A5-C647-93E8-9702EB4D7EE3}"/>
              </a:ext>
            </a:extLst>
          </p:cNvPr>
          <p:cNvSpPr txBox="1"/>
          <p:nvPr/>
        </p:nvSpPr>
        <p:spPr>
          <a:xfrm>
            <a:off x="14640641" y="5569023"/>
            <a:ext cx="33655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object 32">
            <a:extLst>
              <a:ext uri="{FF2B5EF4-FFF2-40B4-BE49-F238E27FC236}">
                <a16:creationId xmlns:a16="http://schemas.microsoft.com/office/drawing/2014/main" id="{BDDDD1FE-B451-9CC8-EB29-8BCC55058BE4}"/>
              </a:ext>
            </a:extLst>
          </p:cNvPr>
          <p:cNvGrpSpPr/>
          <p:nvPr/>
        </p:nvGrpSpPr>
        <p:grpSpPr>
          <a:xfrm>
            <a:off x="14537108" y="3238472"/>
            <a:ext cx="1305560" cy="271780"/>
            <a:chOff x="14537108" y="3238472"/>
            <a:chExt cx="1305560" cy="271780"/>
          </a:xfrm>
        </p:grpSpPr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B93527CB-725F-E130-BD55-61D3A53A468B}"/>
                </a:ext>
              </a:extLst>
            </p:cNvPr>
            <p:cNvSpPr/>
            <p:nvPr/>
          </p:nvSpPr>
          <p:spPr>
            <a:xfrm>
              <a:off x="14537108" y="3238472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80" h="271779">
                  <a:moveTo>
                    <a:pt x="135880" y="0"/>
                  </a:moveTo>
                  <a:lnTo>
                    <a:pt x="92931" y="6927"/>
                  </a:lnTo>
                  <a:lnTo>
                    <a:pt x="55631" y="26217"/>
                  </a:lnTo>
                  <a:lnTo>
                    <a:pt x="26217" y="55631"/>
                  </a:lnTo>
                  <a:lnTo>
                    <a:pt x="6927" y="92931"/>
                  </a:lnTo>
                  <a:lnTo>
                    <a:pt x="0" y="135880"/>
                  </a:lnTo>
                  <a:lnTo>
                    <a:pt x="6927" y="178829"/>
                  </a:lnTo>
                  <a:lnTo>
                    <a:pt x="26217" y="216130"/>
                  </a:lnTo>
                  <a:lnTo>
                    <a:pt x="55631" y="245544"/>
                  </a:lnTo>
                  <a:lnTo>
                    <a:pt x="92931" y="264834"/>
                  </a:lnTo>
                  <a:lnTo>
                    <a:pt x="135880" y="271761"/>
                  </a:lnTo>
                  <a:lnTo>
                    <a:pt x="178829" y="264834"/>
                  </a:lnTo>
                  <a:lnTo>
                    <a:pt x="216130" y="245544"/>
                  </a:lnTo>
                  <a:lnTo>
                    <a:pt x="245544" y="216130"/>
                  </a:lnTo>
                  <a:lnTo>
                    <a:pt x="264834" y="178829"/>
                  </a:lnTo>
                  <a:lnTo>
                    <a:pt x="271761" y="135880"/>
                  </a:lnTo>
                  <a:lnTo>
                    <a:pt x="264834" y="92931"/>
                  </a:lnTo>
                  <a:lnTo>
                    <a:pt x="245544" y="55631"/>
                  </a:lnTo>
                  <a:lnTo>
                    <a:pt x="216130" y="26217"/>
                  </a:lnTo>
                  <a:lnTo>
                    <a:pt x="178829" y="6927"/>
                  </a:lnTo>
                  <a:lnTo>
                    <a:pt x="135880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9505197-27C6-0BEE-55F2-5782FA98BF01}"/>
                </a:ext>
              </a:extLst>
            </p:cNvPr>
            <p:cNvSpPr/>
            <p:nvPr/>
          </p:nvSpPr>
          <p:spPr>
            <a:xfrm>
              <a:off x="15570285" y="3238472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80" h="271779">
                  <a:moveTo>
                    <a:pt x="135880" y="0"/>
                  </a:moveTo>
                  <a:lnTo>
                    <a:pt x="92931" y="6927"/>
                  </a:lnTo>
                  <a:lnTo>
                    <a:pt x="55631" y="26217"/>
                  </a:lnTo>
                  <a:lnTo>
                    <a:pt x="26217" y="55631"/>
                  </a:lnTo>
                  <a:lnTo>
                    <a:pt x="6927" y="92931"/>
                  </a:lnTo>
                  <a:lnTo>
                    <a:pt x="0" y="135880"/>
                  </a:lnTo>
                  <a:lnTo>
                    <a:pt x="6927" y="178829"/>
                  </a:lnTo>
                  <a:lnTo>
                    <a:pt x="26217" y="216130"/>
                  </a:lnTo>
                  <a:lnTo>
                    <a:pt x="55631" y="245544"/>
                  </a:lnTo>
                  <a:lnTo>
                    <a:pt x="92931" y="264834"/>
                  </a:lnTo>
                  <a:lnTo>
                    <a:pt x="135880" y="271761"/>
                  </a:lnTo>
                  <a:lnTo>
                    <a:pt x="178829" y="264834"/>
                  </a:lnTo>
                  <a:lnTo>
                    <a:pt x="216130" y="245544"/>
                  </a:lnTo>
                  <a:lnTo>
                    <a:pt x="245544" y="216130"/>
                  </a:lnTo>
                  <a:lnTo>
                    <a:pt x="264834" y="178829"/>
                  </a:lnTo>
                  <a:lnTo>
                    <a:pt x="271761" y="135880"/>
                  </a:lnTo>
                  <a:lnTo>
                    <a:pt x="264834" y="92931"/>
                  </a:lnTo>
                  <a:lnTo>
                    <a:pt x="245544" y="55631"/>
                  </a:lnTo>
                  <a:lnTo>
                    <a:pt x="216130" y="26217"/>
                  </a:lnTo>
                  <a:lnTo>
                    <a:pt x="178829" y="6927"/>
                  </a:lnTo>
                  <a:lnTo>
                    <a:pt x="135880" y="0"/>
                  </a:lnTo>
                  <a:close/>
                </a:path>
              </a:pathLst>
            </a:custGeom>
            <a:solidFill>
              <a:srgbClr val="1D5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8">
            <a:extLst>
              <a:ext uri="{FF2B5EF4-FFF2-40B4-BE49-F238E27FC236}">
                <a16:creationId xmlns:a16="http://schemas.microsoft.com/office/drawing/2014/main" id="{B40CCBA9-7FAE-7DF7-BAAA-61AFF7BFD902}"/>
              </a:ext>
            </a:extLst>
          </p:cNvPr>
          <p:cNvSpPr txBox="1"/>
          <p:nvPr/>
        </p:nvSpPr>
        <p:spPr>
          <a:xfrm>
            <a:off x="735447" y="1812876"/>
            <a:ext cx="84811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Kostnad för psykisk ohälsa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E61615D-AA79-3D40-1277-9DCC77F1E282}"/>
              </a:ext>
            </a:extLst>
          </p:cNvPr>
          <p:cNvSpPr txBox="1"/>
          <p:nvPr/>
        </p:nvSpPr>
        <p:spPr>
          <a:xfrm>
            <a:off x="776334" y="8782496"/>
            <a:ext cx="771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Källa: Europeiska Unionen (EU) och World Health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(WHO) </a:t>
            </a:r>
          </a:p>
        </p:txBody>
      </p:sp>
    </p:spTree>
    <p:extLst>
      <p:ext uri="{BB962C8B-B14F-4D97-AF65-F5344CB8AC3E}">
        <p14:creationId xmlns:p14="http://schemas.microsoft.com/office/powerpoint/2010/main" val="2050884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Ett</a:t>
            </a:r>
            <a:r>
              <a:rPr spc="5" dirty="0"/>
              <a:t> </a:t>
            </a:r>
            <a:r>
              <a:rPr dirty="0"/>
              <a:t>sammanhållet</a:t>
            </a:r>
            <a:r>
              <a:rPr spc="5" dirty="0"/>
              <a:t> </a:t>
            </a:r>
            <a:r>
              <a:rPr spc="-10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3524699" y="2552585"/>
            <a:ext cx="13054965" cy="1502410"/>
          </a:xfrm>
          <a:custGeom>
            <a:avLst/>
            <a:gdLst/>
            <a:ahLst/>
            <a:cxnLst/>
            <a:rect l="l" t="t" r="r" b="b"/>
            <a:pathLst>
              <a:path w="13054965" h="1502410">
                <a:moveTo>
                  <a:pt x="12303520" y="0"/>
                </a:moveTo>
                <a:lnTo>
                  <a:pt x="751181" y="0"/>
                </a:lnTo>
                <a:lnTo>
                  <a:pt x="703675" y="1477"/>
                </a:lnTo>
                <a:lnTo>
                  <a:pt x="656954" y="5852"/>
                </a:lnTo>
                <a:lnTo>
                  <a:pt x="611106" y="13036"/>
                </a:lnTo>
                <a:lnTo>
                  <a:pt x="566220" y="22941"/>
                </a:lnTo>
                <a:lnTo>
                  <a:pt x="522383" y="35479"/>
                </a:lnTo>
                <a:lnTo>
                  <a:pt x="479683" y="50562"/>
                </a:lnTo>
                <a:lnTo>
                  <a:pt x="438208" y="68103"/>
                </a:lnTo>
                <a:lnTo>
                  <a:pt x="398046" y="88012"/>
                </a:lnTo>
                <a:lnTo>
                  <a:pt x="359286" y="110202"/>
                </a:lnTo>
                <a:lnTo>
                  <a:pt x="322014" y="134586"/>
                </a:lnTo>
                <a:lnTo>
                  <a:pt x="286320" y="161074"/>
                </a:lnTo>
                <a:lnTo>
                  <a:pt x="252291" y="189580"/>
                </a:lnTo>
                <a:lnTo>
                  <a:pt x="220015" y="220015"/>
                </a:lnTo>
                <a:lnTo>
                  <a:pt x="189580" y="252291"/>
                </a:lnTo>
                <a:lnTo>
                  <a:pt x="161074" y="286320"/>
                </a:lnTo>
                <a:lnTo>
                  <a:pt x="134586" y="322014"/>
                </a:lnTo>
                <a:lnTo>
                  <a:pt x="110202" y="359286"/>
                </a:lnTo>
                <a:lnTo>
                  <a:pt x="88012" y="398046"/>
                </a:lnTo>
                <a:lnTo>
                  <a:pt x="68103" y="438208"/>
                </a:lnTo>
                <a:lnTo>
                  <a:pt x="50562" y="479683"/>
                </a:lnTo>
                <a:lnTo>
                  <a:pt x="35479" y="522383"/>
                </a:lnTo>
                <a:lnTo>
                  <a:pt x="22941" y="566220"/>
                </a:lnTo>
                <a:lnTo>
                  <a:pt x="13036" y="611106"/>
                </a:lnTo>
                <a:lnTo>
                  <a:pt x="5852" y="656954"/>
                </a:lnTo>
                <a:lnTo>
                  <a:pt x="1477" y="703675"/>
                </a:lnTo>
                <a:lnTo>
                  <a:pt x="0" y="751181"/>
                </a:lnTo>
                <a:lnTo>
                  <a:pt x="1477" y="798687"/>
                </a:lnTo>
                <a:lnTo>
                  <a:pt x="5852" y="845408"/>
                </a:lnTo>
                <a:lnTo>
                  <a:pt x="13036" y="891255"/>
                </a:lnTo>
                <a:lnTo>
                  <a:pt x="22941" y="936142"/>
                </a:lnTo>
                <a:lnTo>
                  <a:pt x="35479" y="979979"/>
                </a:lnTo>
                <a:lnTo>
                  <a:pt x="50562" y="1022679"/>
                </a:lnTo>
                <a:lnTo>
                  <a:pt x="68103" y="1064154"/>
                </a:lnTo>
                <a:lnTo>
                  <a:pt x="88012" y="1104315"/>
                </a:lnTo>
                <a:lnTo>
                  <a:pt x="110202" y="1143076"/>
                </a:lnTo>
                <a:lnTo>
                  <a:pt x="134586" y="1180347"/>
                </a:lnTo>
                <a:lnTo>
                  <a:pt x="161074" y="1216042"/>
                </a:lnTo>
                <a:lnTo>
                  <a:pt x="189580" y="1250071"/>
                </a:lnTo>
                <a:lnTo>
                  <a:pt x="220015" y="1282347"/>
                </a:lnTo>
                <a:lnTo>
                  <a:pt x="252291" y="1312781"/>
                </a:lnTo>
                <a:lnTo>
                  <a:pt x="286320" y="1341287"/>
                </a:lnTo>
                <a:lnTo>
                  <a:pt x="322014" y="1367776"/>
                </a:lnTo>
                <a:lnTo>
                  <a:pt x="359286" y="1392159"/>
                </a:lnTo>
                <a:lnTo>
                  <a:pt x="398046" y="1414350"/>
                </a:lnTo>
                <a:lnTo>
                  <a:pt x="438208" y="1434259"/>
                </a:lnTo>
                <a:lnTo>
                  <a:pt x="479683" y="1451799"/>
                </a:lnTo>
                <a:lnTo>
                  <a:pt x="522383" y="1466882"/>
                </a:lnTo>
                <a:lnTo>
                  <a:pt x="566220" y="1479420"/>
                </a:lnTo>
                <a:lnTo>
                  <a:pt x="611106" y="1489325"/>
                </a:lnTo>
                <a:lnTo>
                  <a:pt x="656954" y="1496509"/>
                </a:lnTo>
                <a:lnTo>
                  <a:pt x="703675" y="1500884"/>
                </a:lnTo>
                <a:lnTo>
                  <a:pt x="751181" y="1502362"/>
                </a:lnTo>
                <a:lnTo>
                  <a:pt x="12303520" y="1502362"/>
                </a:lnTo>
                <a:lnTo>
                  <a:pt x="12351026" y="1500884"/>
                </a:lnTo>
                <a:lnTo>
                  <a:pt x="12397747" y="1496509"/>
                </a:lnTo>
                <a:lnTo>
                  <a:pt x="12443595" y="1489325"/>
                </a:lnTo>
                <a:lnTo>
                  <a:pt x="12488481" y="1479420"/>
                </a:lnTo>
                <a:lnTo>
                  <a:pt x="12532318" y="1466882"/>
                </a:lnTo>
                <a:lnTo>
                  <a:pt x="12575018" y="1451799"/>
                </a:lnTo>
                <a:lnTo>
                  <a:pt x="12616493" y="1434259"/>
                </a:lnTo>
                <a:lnTo>
                  <a:pt x="12656655" y="1414350"/>
                </a:lnTo>
                <a:lnTo>
                  <a:pt x="12695415" y="1392159"/>
                </a:lnTo>
                <a:lnTo>
                  <a:pt x="12732687" y="1367776"/>
                </a:lnTo>
                <a:lnTo>
                  <a:pt x="12768381" y="1341287"/>
                </a:lnTo>
                <a:lnTo>
                  <a:pt x="12802410" y="1312781"/>
                </a:lnTo>
                <a:lnTo>
                  <a:pt x="12834686" y="1282347"/>
                </a:lnTo>
                <a:lnTo>
                  <a:pt x="12865121" y="1250071"/>
                </a:lnTo>
                <a:lnTo>
                  <a:pt x="12893626" y="1216042"/>
                </a:lnTo>
                <a:lnTo>
                  <a:pt x="12920115" y="1180347"/>
                </a:lnTo>
                <a:lnTo>
                  <a:pt x="12944499" y="1143076"/>
                </a:lnTo>
                <a:lnTo>
                  <a:pt x="12966689" y="1104315"/>
                </a:lnTo>
                <a:lnTo>
                  <a:pt x="12986598" y="1064154"/>
                </a:lnTo>
                <a:lnTo>
                  <a:pt x="13004139" y="1022679"/>
                </a:lnTo>
                <a:lnTo>
                  <a:pt x="13019222" y="979979"/>
                </a:lnTo>
                <a:lnTo>
                  <a:pt x="13031760" y="936142"/>
                </a:lnTo>
                <a:lnTo>
                  <a:pt x="13041665" y="891255"/>
                </a:lnTo>
                <a:lnTo>
                  <a:pt x="13048849" y="845408"/>
                </a:lnTo>
                <a:lnTo>
                  <a:pt x="13053224" y="798687"/>
                </a:lnTo>
                <a:lnTo>
                  <a:pt x="13054701" y="751181"/>
                </a:lnTo>
                <a:lnTo>
                  <a:pt x="13053224" y="703675"/>
                </a:lnTo>
                <a:lnTo>
                  <a:pt x="13048849" y="656954"/>
                </a:lnTo>
                <a:lnTo>
                  <a:pt x="13041665" y="611106"/>
                </a:lnTo>
                <a:lnTo>
                  <a:pt x="13031760" y="566220"/>
                </a:lnTo>
                <a:lnTo>
                  <a:pt x="13019222" y="522383"/>
                </a:lnTo>
                <a:lnTo>
                  <a:pt x="13004139" y="479683"/>
                </a:lnTo>
                <a:lnTo>
                  <a:pt x="12986598" y="438208"/>
                </a:lnTo>
                <a:lnTo>
                  <a:pt x="12966689" y="398046"/>
                </a:lnTo>
                <a:lnTo>
                  <a:pt x="12944499" y="359286"/>
                </a:lnTo>
                <a:lnTo>
                  <a:pt x="12920115" y="322014"/>
                </a:lnTo>
                <a:lnTo>
                  <a:pt x="12893626" y="286320"/>
                </a:lnTo>
                <a:lnTo>
                  <a:pt x="12865121" y="252291"/>
                </a:lnTo>
                <a:lnTo>
                  <a:pt x="12834686" y="220015"/>
                </a:lnTo>
                <a:lnTo>
                  <a:pt x="12802410" y="189580"/>
                </a:lnTo>
                <a:lnTo>
                  <a:pt x="12768381" y="161074"/>
                </a:lnTo>
                <a:lnTo>
                  <a:pt x="12732687" y="134586"/>
                </a:lnTo>
                <a:lnTo>
                  <a:pt x="12695415" y="110202"/>
                </a:lnTo>
                <a:lnTo>
                  <a:pt x="12656655" y="88012"/>
                </a:lnTo>
                <a:lnTo>
                  <a:pt x="12616493" y="68103"/>
                </a:lnTo>
                <a:lnTo>
                  <a:pt x="12575018" y="50562"/>
                </a:lnTo>
                <a:lnTo>
                  <a:pt x="12532318" y="35479"/>
                </a:lnTo>
                <a:lnTo>
                  <a:pt x="12488481" y="22941"/>
                </a:lnTo>
                <a:lnTo>
                  <a:pt x="12443595" y="13036"/>
                </a:lnTo>
                <a:lnTo>
                  <a:pt x="12397747" y="5852"/>
                </a:lnTo>
                <a:lnTo>
                  <a:pt x="12351026" y="1477"/>
                </a:lnTo>
                <a:lnTo>
                  <a:pt x="12303520" y="0"/>
                </a:lnTo>
                <a:close/>
              </a:path>
            </a:pathLst>
          </a:custGeom>
          <a:solidFill>
            <a:srgbClr val="9DD4C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4699" y="4277397"/>
            <a:ext cx="13054965" cy="1502410"/>
          </a:xfrm>
          <a:custGeom>
            <a:avLst/>
            <a:gdLst/>
            <a:ahLst/>
            <a:cxnLst/>
            <a:rect l="l" t="t" r="r" b="b"/>
            <a:pathLst>
              <a:path w="13054965" h="1502410">
                <a:moveTo>
                  <a:pt x="12303520" y="0"/>
                </a:moveTo>
                <a:lnTo>
                  <a:pt x="751181" y="0"/>
                </a:lnTo>
                <a:lnTo>
                  <a:pt x="703675" y="1477"/>
                </a:lnTo>
                <a:lnTo>
                  <a:pt x="656954" y="5852"/>
                </a:lnTo>
                <a:lnTo>
                  <a:pt x="611106" y="13036"/>
                </a:lnTo>
                <a:lnTo>
                  <a:pt x="566220" y="22941"/>
                </a:lnTo>
                <a:lnTo>
                  <a:pt x="522383" y="35479"/>
                </a:lnTo>
                <a:lnTo>
                  <a:pt x="479683" y="50562"/>
                </a:lnTo>
                <a:lnTo>
                  <a:pt x="438208" y="68103"/>
                </a:lnTo>
                <a:lnTo>
                  <a:pt x="398046" y="88012"/>
                </a:lnTo>
                <a:lnTo>
                  <a:pt x="359286" y="110202"/>
                </a:lnTo>
                <a:lnTo>
                  <a:pt x="322014" y="134586"/>
                </a:lnTo>
                <a:lnTo>
                  <a:pt x="286320" y="161074"/>
                </a:lnTo>
                <a:lnTo>
                  <a:pt x="252291" y="189580"/>
                </a:lnTo>
                <a:lnTo>
                  <a:pt x="220015" y="220015"/>
                </a:lnTo>
                <a:lnTo>
                  <a:pt x="189580" y="252291"/>
                </a:lnTo>
                <a:lnTo>
                  <a:pt x="161074" y="286320"/>
                </a:lnTo>
                <a:lnTo>
                  <a:pt x="134586" y="322014"/>
                </a:lnTo>
                <a:lnTo>
                  <a:pt x="110202" y="359286"/>
                </a:lnTo>
                <a:lnTo>
                  <a:pt x="88012" y="398046"/>
                </a:lnTo>
                <a:lnTo>
                  <a:pt x="68103" y="438208"/>
                </a:lnTo>
                <a:lnTo>
                  <a:pt x="50562" y="479683"/>
                </a:lnTo>
                <a:lnTo>
                  <a:pt x="35479" y="522383"/>
                </a:lnTo>
                <a:lnTo>
                  <a:pt x="22941" y="566220"/>
                </a:lnTo>
                <a:lnTo>
                  <a:pt x="13036" y="611106"/>
                </a:lnTo>
                <a:lnTo>
                  <a:pt x="5852" y="656954"/>
                </a:lnTo>
                <a:lnTo>
                  <a:pt x="1477" y="703675"/>
                </a:lnTo>
                <a:lnTo>
                  <a:pt x="0" y="751181"/>
                </a:lnTo>
                <a:lnTo>
                  <a:pt x="1477" y="798687"/>
                </a:lnTo>
                <a:lnTo>
                  <a:pt x="5852" y="845408"/>
                </a:lnTo>
                <a:lnTo>
                  <a:pt x="13036" y="891255"/>
                </a:lnTo>
                <a:lnTo>
                  <a:pt x="22941" y="936142"/>
                </a:lnTo>
                <a:lnTo>
                  <a:pt x="35479" y="979979"/>
                </a:lnTo>
                <a:lnTo>
                  <a:pt x="50562" y="1022679"/>
                </a:lnTo>
                <a:lnTo>
                  <a:pt x="68103" y="1064154"/>
                </a:lnTo>
                <a:lnTo>
                  <a:pt x="88012" y="1104315"/>
                </a:lnTo>
                <a:lnTo>
                  <a:pt x="110202" y="1143076"/>
                </a:lnTo>
                <a:lnTo>
                  <a:pt x="134586" y="1180347"/>
                </a:lnTo>
                <a:lnTo>
                  <a:pt x="161074" y="1216042"/>
                </a:lnTo>
                <a:lnTo>
                  <a:pt x="189580" y="1250071"/>
                </a:lnTo>
                <a:lnTo>
                  <a:pt x="220015" y="1282347"/>
                </a:lnTo>
                <a:lnTo>
                  <a:pt x="252291" y="1312781"/>
                </a:lnTo>
                <a:lnTo>
                  <a:pt x="286320" y="1341287"/>
                </a:lnTo>
                <a:lnTo>
                  <a:pt x="322014" y="1367776"/>
                </a:lnTo>
                <a:lnTo>
                  <a:pt x="359286" y="1392159"/>
                </a:lnTo>
                <a:lnTo>
                  <a:pt x="398046" y="1414350"/>
                </a:lnTo>
                <a:lnTo>
                  <a:pt x="438208" y="1434259"/>
                </a:lnTo>
                <a:lnTo>
                  <a:pt x="479683" y="1451799"/>
                </a:lnTo>
                <a:lnTo>
                  <a:pt x="522383" y="1466882"/>
                </a:lnTo>
                <a:lnTo>
                  <a:pt x="566220" y="1479420"/>
                </a:lnTo>
                <a:lnTo>
                  <a:pt x="611106" y="1489325"/>
                </a:lnTo>
                <a:lnTo>
                  <a:pt x="656954" y="1496509"/>
                </a:lnTo>
                <a:lnTo>
                  <a:pt x="703675" y="1500884"/>
                </a:lnTo>
                <a:lnTo>
                  <a:pt x="751181" y="1502362"/>
                </a:lnTo>
                <a:lnTo>
                  <a:pt x="12303520" y="1502362"/>
                </a:lnTo>
                <a:lnTo>
                  <a:pt x="12351026" y="1500884"/>
                </a:lnTo>
                <a:lnTo>
                  <a:pt x="12397747" y="1496509"/>
                </a:lnTo>
                <a:lnTo>
                  <a:pt x="12443595" y="1489325"/>
                </a:lnTo>
                <a:lnTo>
                  <a:pt x="12488481" y="1479420"/>
                </a:lnTo>
                <a:lnTo>
                  <a:pt x="12532318" y="1466882"/>
                </a:lnTo>
                <a:lnTo>
                  <a:pt x="12575018" y="1451799"/>
                </a:lnTo>
                <a:lnTo>
                  <a:pt x="12616493" y="1434259"/>
                </a:lnTo>
                <a:lnTo>
                  <a:pt x="12656655" y="1414350"/>
                </a:lnTo>
                <a:lnTo>
                  <a:pt x="12695415" y="1392159"/>
                </a:lnTo>
                <a:lnTo>
                  <a:pt x="12732687" y="1367776"/>
                </a:lnTo>
                <a:lnTo>
                  <a:pt x="12768381" y="1341287"/>
                </a:lnTo>
                <a:lnTo>
                  <a:pt x="12802410" y="1312781"/>
                </a:lnTo>
                <a:lnTo>
                  <a:pt x="12834686" y="1282347"/>
                </a:lnTo>
                <a:lnTo>
                  <a:pt x="12865121" y="1250071"/>
                </a:lnTo>
                <a:lnTo>
                  <a:pt x="12893626" y="1216042"/>
                </a:lnTo>
                <a:lnTo>
                  <a:pt x="12920115" y="1180347"/>
                </a:lnTo>
                <a:lnTo>
                  <a:pt x="12944499" y="1143076"/>
                </a:lnTo>
                <a:lnTo>
                  <a:pt x="12966689" y="1104315"/>
                </a:lnTo>
                <a:lnTo>
                  <a:pt x="12986598" y="1064154"/>
                </a:lnTo>
                <a:lnTo>
                  <a:pt x="13004139" y="1022679"/>
                </a:lnTo>
                <a:lnTo>
                  <a:pt x="13019222" y="979979"/>
                </a:lnTo>
                <a:lnTo>
                  <a:pt x="13031760" y="936142"/>
                </a:lnTo>
                <a:lnTo>
                  <a:pt x="13041665" y="891255"/>
                </a:lnTo>
                <a:lnTo>
                  <a:pt x="13048849" y="845408"/>
                </a:lnTo>
                <a:lnTo>
                  <a:pt x="13053224" y="798687"/>
                </a:lnTo>
                <a:lnTo>
                  <a:pt x="13054701" y="751181"/>
                </a:lnTo>
                <a:lnTo>
                  <a:pt x="13053224" y="703675"/>
                </a:lnTo>
                <a:lnTo>
                  <a:pt x="13048849" y="656954"/>
                </a:lnTo>
                <a:lnTo>
                  <a:pt x="13041665" y="611106"/>
                </a:lnTo>
                <a:lnTo>
                  <a:pt x="13031760" y="566220"/>
                </a:lnTo>
                <a:lnTo>
                  <a:pt x="13019222" y="522383"/>
                </a:lnTo>
                <a:lnTo>
                  <a:pt x="13004139" y="479683"/>
                </a:lnTo>
                <a:lnTo>
                  <a:pt x="12986598" y="438208"/>
                </a:lnTo>
                <a:lnTo>
                  <a:pt x="12966689" y="398046"/>
                </a:lnTo>
                <a:lnTo>
                  <a:pt x="12944499" y="359286"/>
                </a:lnTo>
                <a:lnTo>
                  <a:pt x="12920115" y="322014"/>
                </a:lnTo>
                <a:lnTo>
                  <a:pt x="12893626" y="286320"/>
                </a:lnTo>
                <a:lnTo>
                  <a:pt x="12865121" y="252291"/>
                </a:lnTo>
                <a:lnTo>
                  <a:pt x="12834686" y="220015"/>
                </a:lnTo>
                <a:lnTo>
                  <a:pt x="12802410" y="189580"/>
                </a:lnTo>
                <a:lnTo>
                  <a:pt x="12768381" y="161074"/>
                </a:lnTo>
                <a:lnTo>
                  <a:pt x="12732687" y="134586"/>
                </a:lnTo>
                <a:lnTo>
                  <a:pt x="12695415" y="110202"/>
                </a:lnTo>
                <a:lnTo>
                  <a:pt x="12656655" y="88012"/>
                </a:lnTo>
                <a:lnTo>
                  <a:pt x="12616493" y="68103"/>
                </a:lnTo>
                <a:lnTo>
                  <a:pt x="12575018" y="50562"/>
                </a:lnTo>
                <a:lnTo>
                  <a:pt x="12532318" y="35479"/>
                </a:lnTo>
                <a:lnTo>
                  <a:pt x="12488481" y="22941"/>
                </a:lnTo>
                <a:lnTo>
                  <a:pt x="12443595" y="13036"/>
                </a:lnTo>
                <a:lnTo>
                  <a:pt x="12397747" y="5852"/>
                </a:lnTo>
                <a:lnTo>
                  <a:pt x="12351026" y="1477"/>
                </a:lnTo>
                <a:lnTo>
                  <a:pt x="12303520" y="0"/>
                </a:lnTo>
                <a:close/>
              </a:path>
            </a:pathLst>
          </a:custGeom>
          <a:solidFill>
            <a:srgbClr val="9DD4C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4164" y="6001989"/>
            <a:ext cx="13054965" cy="1502410"/>
          </a:xfrm>
          <a:custGeom>
            <a:avLst/>
            <a:gdLst/>
            <a:ahLst/>
            <a:cxnLst/>
            <a:rect l="l" t="t" r="r" b="b"/>
            <a:pathLst>
              <a:path w="13054965" h="1502409">
                <a:moveTo>
                  <a:pt x="12303520" y="0"/>
                </a:moveTo>
                <a:lnTo>
                  <a:pt x="751181" y="0"/>
                </a:lnTo>
                <a:lnTo>
                  <a:pt x="703675" y="1477"/>
                </a:lnTo>
                <a:lnTo>
                  <a:pt x="656954" y="5852"/>
                </a:lnTo>
                <a:lnTo>
                  <a:pt x="611106" y="13036"/>
                </a:lnTo>
                <a:lnTo>
                  <a:pt x="566220" y="22941"/>
                </a:lnTo>
                <a:lnTo>
                  <a:pt x="522383" y="35479"/>
                </a:lnTo>
                <a:lnTo>
                  <a:pt x="479683" y="50562"/>
                </a:lnTo>
                <a:lnTo>
                  <a:pt x="438208" y="68103"/>
                </a:lnTo>
                <a:lnTo>
                  <a:pt x="398046" y="88012"/>
                </a:lnTo>
                <a:lnTo>
                  <a:pt x="359286" y="110202"/>
                </a:lnTo>
                <a:lnTo>
                  <a:pt x="322014" y="134586"/>
                </a:lnTo>
                <a:lnTo>
                  <a:pt x="286320" y="161074"/>
                </a:lnTo>
                <a:lnTo>
                  <a:pt x="252291" y="189580"/>
                </a:lnTo>
                <a:lnTo>
                  <a:pt x="220015" y="220015"/>
                </a:lnTo>
                <a:lnTo>
                  <a:pt x="189580" y="252291"/>
                </a:lnTo>
                <a:lnTo>
                  <a:pt x="161074" y="286320"/>
                </a:lnTo>
                <a:lnTo>
                  <a:pt x="134586" y="322014"/>
                </a:lnTo>
                <a:lnTo>
                  <a:pt x="110202" y="359286"/>
                </a:lnTo>
                <a:lnTo>
                  <a:pt x="88012" y="398046"/>
                </a:lnTo>
                <a:lnTo>
                  <a:pt x="68103" y="438208"/>
                </a:lnTo>
                <a:lnTo>
                  <a:pt x="50562" y="479683"/>
                </a:lnTo>
                <a:lnTo>
                  <a:pt x="35479" y="522383"/>
                </a:lnTo>
                <a:lnTo>
                  <a:pt x="22941" y="566220"/>
                </a:lnTo>
                <a:lnTo>
                  <a:pt x="13036" y="611106"/>
                </a:lnTo>
                <a:lnTo>
                  <a:pt x="5852" y="656954"/>
                </a:lnTo>
                <a:lnTo>
                  <a:pt x="1477" y="703675"/>
                </a:lnTo>
                <a:lnTo>
                  <a:pt x="0" y="751181"/>
                </a:lnTo>
                <a:lnTo>
                  <a:pt x="1477" y="798687"/>
                </a:lnTo>
                <a:lnTo>
                  <a:pt x="5852" y="845408"/>
                </a:lnTo>
                <a:lnTo>
                  <a:pt x="13036" y="891255"/>
                </a:lnTo>
                <a:lnTo>
                  <a:pt x="22941" y="936142"/>
                </a:lnTo>
                <a:lnTo>
                  <a:pt x="35479" y="979979"/>
                </a:lnTo>
                <a:lnTo>
                  <a:pt x="50562" y="1022679"/>
                </a:lnTo>
                <a:lnTo>
                  <a:pt x="68103" y="1064154"/>
                </a:lnTo>
                <a:lnTo>
                  <a:pt x="88012" y="1104315"/>
                </a:lnTo>
                <a:lnTo>
                  <a:pt x="110202" y="1143076"/>
                </a:lnTo>
                <a:lnTo>
                  <a:pt x="134586" y="1180347"/>
                </a:lnTo>
                <a:lnTo>
                  <a:pt x="161074" y="1216042"/>
                </a:lnTo>
                <a:lnTo>
                  <a:pt x="189580" y="1250071"/>
                </a:lnTo>
                <a:lnTo>
                  <a:pt x="220015" y="1282347"/>
                </a:lnTo>
                <a:lnTo>
                  <a:pt x="252291" y="1312781"/>
                </a:lnTo>
                <a:lnTo>
                  <a:pt x="286320" y="1341287"/>
                </a:lnTo>
                <a:lnTo>
                  <a:pt x="322014" y="1367776"/>
                </a:lnTo>
                <a:lnTo>
                  <a:pt x="359286" y="1392159"/>
                </a:lnTo>
                <a:lnTo>
                  <a:pt x="398046" y="1414350"/>
                </a:lnTo>
                <a:lnTo>
                  <a:pt x="438208" y="1434259"/>
                </a:lnTo>
                <a:lnTo>
                  <a:pt x="479683" y="1451799"/>
                </a:lnTo>
                <a:lnTo>
                  <a:pt x="522383" y="1466882"/>
                </a:lnTo>
                <a:lnTo>
                  <a:pt x="566220" y="1479420"/>
                </a:lnTo>
                <a:lnTo>
                  <a:pt x="611106" y="1489325"/>
                </a:lnTo>
                <a:lnTo>
                  <a:pt x="656954" y="1496509"/>
                </a:lnTo>
                <a:lnTo>
                  <a:pt x="703675" y="1500884"/>
                </a:lnTo>
                <a:lnTo>
                  <a:pt x="751181" y="1502362"/>
                </a:lnTo>
                <a:lnTo>
                  <a:pt x="12303520" y="1502362"/>
                </a:lnTo>
                <a:lnTo>
                  <a:pt x="12351026" y="1500884"/>
                </a:lnTo>
                <a:lnTo>
                  <a:pt x="12397747" y="1496509"/>
                </a:lnTo>
                <a:lnTo>
                  <a:pt x="12443595" y="1489325"/>
                </a:lnTo>
                <a:lnTo>
                  <a:pt x="12488481" y="1479420"/>
                </a:lnTo>
                <a:lnTo>
                  <a:pt x="12532318" y="1466882"/>
                </a:lnTo>
                <a:lnTo>
                  <a:pt x="12575018" y="1451799"/>
                </a:lnTo>
                <a:lnTo>
                  <a:pt x="12616493" y="1434259"/>
                </a:lnTo>
                <a:lnTo>
                  <a:pt x="12656655" y="1414350"/>
                </a:lnTo>
                <a:lnTo>
                  <a:pt x="12695415" y="1392159"/>
                </a:lnTo>
                <a:lnTo>
                  <a:pt x="12732687" y="1367776"/>
                </a:lnTo>
                <a:lnTo>
                  <a:pt x="12768381" y="1341287"/>
                </a:lnTo>
                <a:lnTo>
                  <a:pt x="12802410" y="1312781"/>
                </a:lnTo>
                <a:lnTo>
                  <a:pt x="12834686" y="1282347"/>
                </a:lnTo>
                <a:lnTo>
                  <a:pt x="12865121" y="1250071"/>
                </a:lnTo>
                <a:lnTo>
                  <a:pt x="12893626" y="1216042"/>
                </a:lnTo>
                <a:lnTo>
                  <a:pt x="12920115" y="1180347"/>
                </a:lnTo>
                <a:lnTo>
                  <a:pt x="12944499" y="1143076"/>
                </a:lnTo>
                <a:lnTo>
                  <a:pt x="12966689" y="1104315"/>
                </a:lnTo>
                <a:lnTo>
                  <a:pt x="12986598" y="1064154"/>
                </a:lnTo>
                <a:lnTo>
                  <a:pt x="13004139" y="1022679"/>
                </a:lnTo>
                <a:lnTo>
                  <a:pt x="13019222" y="979979"/>
                </a:lnTo>
                <a:lnTo>
                  <a:pt x="13031760" y="936142"/>
                </a:lnTo>
                <a:lnTo>
                  <a:pt x="13041665" y="891255"/>
                </a:lnTo>
                <a:lnTo>
                  <a:pt x="13048849" y="845408"/>
                </a:lnTo>
                <a:lnTo>
                  <a:pt x="13053224" y="798687"/>
                </a:lnTo>
                <a:lnTo>
                  <a:pt x="13054701" y="751181"/>
                </a:lnTo>
                <a:lnTo>
                  <a:pt x="13053224" y="703675"/>
                </a:lnTo>
                <a:lnTo>
                  <a:pt x="13048849" y="656954"/>
                </a:lnTo>
                <a:lnTo>
                  <a:pt x="13041665" y="611106"/>
                </a:lnTo>
                <a:lnTo>
                  <a:pt x="13031760" y="566220"/>
                </a:lnTo>
                <a:lnTo>
                  <a:pt x="13019222" y="522383"/>
                </a:lnTo>
                <a:lnTo>
                  <a:pt x="13004139" y="479683"/>
                </a:lnTo>
                <a:lnTo>
                  <a:pt x="12986598" y="438208"/>
                </a:lnTo>
                <a:lnTo>
                  <a:pt x="12966689" y="398046"/>
                </a:lnTo>
                <a:lnTo>
                  <a:pt x="12944499" y="359286"/>
                </a:lnTo>
                <a:lnTo>
                  <a:pt x="12920115" y="322014"/>
                </a:lnTo>
                <a:lnTo>
                  <a:pt x="12893626" y="286320"/>
                </a:lnTo>
                <a:lnTo>
                  <a:pt x="12865121" y="252291"/>
                </a:lnTo>
                <a:lnTo>
                  <a:pt x="12834686" y="220015"/>
                </a:lnTo>
                <a:lnTo>
                  <a:pt x="12802410" y="189580"/>
                </a:lnTo>
                <a:lnTo>
                  <a:pt x="12768381" y="161074"/>
                </a:lnTo>
                <a:lnTo>
                  <a:pt x="12732687" y="134586"/>
                </a:lnTo>
                <a:lnTo>
                  <a:pt x="12695415" y="110202"/>
                </a:lnTo>
                <a:lnTo>
                  <a:pt x="12656655" y="88012"/>
                </a:lnTo>
                <a:lnTo>
                  <a:pt x="12616493" y="68103"/>
                </a:lnTo>
                <a:lnTo>
                  <a:pt x="12575018" y="50562"/>
                </a:lnTo>
                <a:lnTo>
                  <a:pt x="12532318" y="35479"/>
                </a:lnTo>
                <a:lnTo>
                  <a:pt x="12488481" y="22941"/>
                </a:lnTo>
                <a:lnTo>
                  <a:pt x="12443595" y="13036"/>
                </a:lnTo>
                <a:lnTo>
                  <a:pt x="12397747" y="5852"/>
                </a:lnTo>
                <a:lnTo>
                  <a:pt x="12351026" y="1477"/>
                </a:lnTo>
                <a:lnTo>
                  <a:pt x="12303520" y="0"/>
                </a:lnTo>
                <a:close/>
              </a:path>
            </a:pathLst>
          </a:custGeom>
          <a:solidFill>
            <a:srgbClr val="9DD4C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0862" y="7220439"/>
            <a:ext cx="10677525" cy="562610"/>
          </a:xfrm>
          <a:custGeom>
            <a:avLst/>
            <a:gdLst/>
            <a:ahLst/>
            <a:cxnLst/>
            <a:rect l="l" t="t" r="r" b="b"/>
            <a:pathLst>
              <a:path w="10677525" h="562609">
                <a:moveTo>
                  <a:pt x="664552" y="562330"/>
                </a:moveTo>
                <a:lnTo>
                  <a:pt x="333565" y="0"/>
                </a:lnTo>
                <a:lnTo>
                  <a:pt x="0" y="562330"/>
                </a:lnTo>
                <a:lnTo>
                  <a:pt x="664552" y="562330"/>
                </a:lnTo>
                <a:close/>
              </a:path>
              <a:path w="10677525" h="562609">
                <a:moveTo>
                  <a:pt x="3167672" y="562330"/>
                </a:moveTo>
                <a:lnTo>
                  <a:pt x="2836684" y="0"/>
                </a:lnTo>
                <a:lnTo>
                  <a:pt x="2503119" y="562330"/>
                </a:lnTo>
                <a:lnTo>
                  <a:pt x="3167672" y="562330"/>
                </a:lnTo>
                <a:close/>
              </a:path>
              <a:path w="10677525" h="562609">
                <a:moveTo>
                  <a:pt x="5670791" y="562330"/>
                </a:moveTo>
                <a:lnTo>
                  <a:pt x="5339804" y="0"/>
                </a:lnTo>
                <a:lnTo>
                  <a:pt x="5006238" y="562330"/>
                </a:lnTo>
                <a:lnTo>
                  <a:pt x="5670791" y="562330"/>
                </a:lnTo>
                <a:close/>
              </a:path>
              <a:path w="10677525" h="562609">
                <a:moveTo>
                  <a:pt x="8173910" y="562330"/>
                </a:moveTo>
                <a:lnTo>
                  <a:pt x="7842923" y="0"/>
                </a:lnTo>
                <a:lnTo>
                  <a:pt x="7509357" y="562330"/>
                </a:lnTo>
                <a:lnTo>
                  <a:pt x="8173910" y="562330"/>
                </a:lnTo>
                <a:close/>
              </a:path>
              <a:path w="10677525" h="562609">
                <a:moveTo>
                  <a:pt x="10677030" y="562330"/>
                </a:moveTo>
                <a:lnTo>
                  <a:pt x="10346042" y="0"/>
                </a:lnTo>
                <a:lnTo>
                  <a:pt x="10012477" y="562330"/>
                </a:lnTo>
                <a:lnTo>
                  <a:pt x="10677030" y="56233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3441" y="8650024"/>
            <a:ext cx="2108835" cy="351790"/>
          </a:xfrm>
          <a:custGeom>
            <a:avLst/>
            <a:gdLst/>
            <a:ahLst/>
            <a:cxnLst/>
            <a:rect l="l" t="t" r="r" b="b"/>
            <a:pathLst>
              <a:path w="2108835" h="351790">
                <a:moveTo>
                  <a:pt x="1904549" y="0"/>
                </a:moveTo>
                <a:lnTo>
                  <a:pt x="208349" y="0"/>
                </a:lnTo>
                <a:lnTo>
                  <a:pt x="0" y="351507"/>
                </a:lnTo>
                <a:lnTo>
                  <a:pt x="2108763" y="351507"/>
                </a:lnTo>
                <a:lnTo>
                  <a:pt x="1904549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0307" y="7851181"/>
            <a:ext cx="1146810" cy="337820"/>
          </a:xfrm>
          <a:custGeom>
            <a:avLst/>
            <a:gdLst/>
            <a:ahLst/>
            <a:cxnLst/>
            <a:rect l="l" t="t" r="r" b="b"/>
            <a:pathLst>
              <a:path w="1146810" h="337820">
                <a:moveTo>
                  <a:pt x="948128" y="0"/>
                </a:moveTo>
                <a:lnTo>
                  <a:pt x="198611" y="0"/>
                </a:lnTo>
                <a:lnTo>
                  <a:pt x="0" y="337654"/>
                </a:lnTo>
                <a:lnTo>
                  <a:pt x="1146739" y="337654"/>
                </a:lnTo>
                <a:lnTo>
                  <a:pt x="948128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9985" y="8257018"/>
            <a:ext cx="1607820" cy="325120"/>
          </a:xfrm>
          <a:custGeom>
            <a:avLst/>
            <a:gdLst/>
            <a:ahLst/>
            <a:cxnLst/>
            <a:rect l="l" t="t" r="r" b="b"/>
            <a:pathLst>
              <a:path w="1607820" h="325120">
                <a:moveTo>
                  <a:pt x="1418606" y="0"/>
                </a:moveTo>
                <a:lnTo>
                  <a:pt x="192926" y="0"/>
                </a:lnTo>
                <a:lnTo>
                  <a:pt x="0" y="324817"/>
                </a:lnTo>
                <a:lnTo>
                  <a:pt x="1607385" y="324817"/>
                </a:lnTo>
                <a:lnTo>
                  <a:pt x="1418606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6561" y="8650024"/>
            <a:ext cx="2108835" cy="351790"/>
          </a:xfrm>
          <a:custGeom>
            <a:avLst/>
            <a:gdLst/>
            <a:ahLst/>
            <a:cxnLst/>
            <a:rect l="l" t="t" r="r" b="b"/>
            <a:pathLst>
              <a:path w="2108834" h="351790">
                <a:moveTo>
                  <a:pt x="1904549" y="0"/>
                </a:moveTo>
                <a:lnTo>
                  <a:pt x="208349" y="0"/>
                </a:lnTo>
                <a:lnTo>
                  <a:pt x="0" y="351507"/>
                </a:lnTo>
                <a:lnTo>
                  <a:pt x="2108763" y="351507"/>
                </a:lnTo>
                <a:lnTo>
                  <a:pt x="1904549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3425" y="7851181"/>
            <a:ext cx="1146810" cy="337820"/>
          </a:xfrm>
          <a:custGeom>
            <a:avLst/>
            <a:gdLst/>
            <a:ahLst/>
            <a:cxnLst/>
            <a:rect l="l" t="t" r="r" b="b"/>
            <a:pathLst>
              <a:path w="1146809" h="337820">
                <a:moveTo>
                  <a:pt x="948128" y="0"/>
                </a:moveTo>
                <a:lnTo>
                  <a:pt x="198611" y="0"/>
                </a:lnTo>
                <a:lnTo>
                  <a:pt x="0" y="337654"/>
                </a:lnTo>
                <a:lnTo>
                  <a:pt x="1146739" y="337654"/>
                </a:lnTo>
                <a:lnTo>
                  <a:pt x="948128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63105" y="8257018"/>
            <a:ext cx="1607820" cy="325120"/>
          </a:xfrm>
          <a:custGeom>
            <a:avLst/>
            <a:gdLst/>
            <a:ahLst/>
            <a:cxnLst/>
            <a:rect l="l" t="t" r="r" b="b"/>
            <a:pathLst>
              <a:path w="1607820" h="325120">
                <a:moveTo>
                  <a:pt x="1418606" y="0"/>
                </a:moveTo>
                <a:lnTo>
                  <a:pt x="192926" y="0"/>
                </a:lnTo>
                <a:lnTo>
                  <a:pt x="0" y="324817"/>
                </a:lnTo>
                <a:lnTo>
                  <a:pt x="1607385" y="324817"/>
                </a:lnTo>
                <a:lnTo>
                  <a:pt x="1418606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19679" y="8650024"/>
            <a:ext cx="2108835" cy="351790"/>
          </a:xfrm>
          <a:custGeom>
            <a:avLst/>
            <a:gdLst/>
            <a:ahLst/>
            <a:cxnLst/>
            <a:rect l="l" t="t" r="r" b="b"/>
            <a:pathLst>
              <a:path w="2108834" h="351790">
                <a:moveTo>
                  <a:pt x="1904549" y="0"/>
                </a:moveTo>
                <a:lnTo>
                  <a:pt x="208349" y="0"/>
                </a:lnTo>
                <a:lnTo>
                  <a:pt x="0" y="351507"/>
                </a:lnTo>
                <a:lnTo>
                  <a:pt x="2108763" y="351507"/>
                </a:lnTo>
                <a:lnTo>
                  <a:pt x="1904549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96545" y="7851181"/>
            <a:ext cx="1146810" cy="337820"/>
          </a:xfrm>
          <a:custGeom>
            <a:avLst/>
            <a:gdLst/>
            <a:ahLst/>
            <a:cxnLst/>
            <a:rect l="l" t="t" r="r" b="b"/>
            <a:pathLst>
              <a:path w="1146809" h="337820">
                <a:moveTo>
                  <a:pt x="948128" y="0"/>
                </a:moveTo>
                <a:lnTo>
                  <a:pt x="198611" y="0"/>
                </a:lnTo>
                <a:lnTo>
                  <a:pt x="0" y="337654"/>
                </a:lnTo>
                <a:lnTo>
                  <a:pt x="1146739" y="337654"/>
                </a:lnTo>
                <a:lnTo>
                  <a:pt x="948128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66223" y="8257018"/>
            <a:ext cx="1607820" cy="325120"/>
          </a:xfrm>
          <a:custGeom>
            <a:avLst/>
            <a:gdLst/>
            <a:ahLst/>
            <a:cxnLst/>
            <a:rect l="l" t="t" r="r" b="b"/>
            <a:pathLst>
              <a:path w="1607820" h="325120">
                <a:moveTo>
                  <a:pt x="1418606" y="0"/>
                </a:moveTo>
                <a:lnTo>
                  <a:pt x="192926" y="0"/>
                </a:lnTo>
                <a:lnTo>
                  <a:pt x="0" y="324817"/>
                </a:lnTo>
                <a:lnTo>
                  <a:pt x="1607385" y="324817"/>
                </a:lnTo>
                <a:lnTo>
                  <a:pt x="1418606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22798" y="8650024"/>
            <a:ext cx="2108835" cy="351790"/>
          </a:xfrm>
          <a:custGeom>
            <a:avLst/>
            <a:gdLst/>
            <a:ahLst/>
            <a:cxnLst/>
            <a:rect l="l" t="t" r="r" b="b"/>
            <a:pathLst>
              <a:path w="2108834" h="351790">
                <a:moveTo>
                  <a:pt x="1904549" y="0"/>
                </a:moveTo>
                <a:lnTo>
                  <a:pt x="208349" y="0"/>
                </a:lnTo>
                <a:lnTo>
                  <a:pt x="0" y="351507"/>
                </a:lnTo>
                <a:lnTo>
                  <a:pt x="2108763" y="351507"/>
                </a:lnTo>
                <a:lnTo>
                  <a:pt x="1904549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99663" y="7851181"/>
            <a:ext cx="1146810" cy="337820"/>
          </a:xfrm>
          <a:custGeom>
            <a:avLst/>
            <a:gdLst/>
            <a:ahLst/>
            <a:cxnLst/>
            <a:rect l="l" t="t" r="r" b="b"/>
            <a:pathLst>
              <a:path w="1146809" h="337820">
                <a:moveTo>
                  <a:pt x="948128" y="0"/>
                </a:moveTo>
                <a:lnTo>
                  <a:pt x="198611" y="0"/>
                </a:lnTo>
                <a:lnTo>
                  <a:pt x="0" y="337654"/>
                </a:lnTo>
                <a:lnTo>
                  <a:pt x="1146739" y="337654"/>
                </a:lnTo>
                <a:lnTo>
                  <a:pt x="948128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769342" y="8257018"/>
            <a:ext cx="1607820" cy="325120"/>
          </a:xfrm>
          <a:custGeom>
            <a:avLst/>
            <a:gdLst/>
            <a:ahLst/>
            <a:cxnLst/>
            <a:rect l="l" t="t" r="r" b="b"/>
            <a:pathLst>
              <a:path w="1607819" h="325120">
                <a:moveTo>
                  <a:pt x="1418606" y="0"/>
                </a:moveTo>
                <a:lnTo>
                  <a:pt x="192926" y="0"/>
                </a:lnTo>
                <a:lnTo>
                  <a:pt x="0" y="324817"/>
                </a:lnTo>
                <a:lnTo>
                  <a:pt x="1607385" y="324817"/>
                </a:lnTo>
                <a:lnTo>
                  <a:pt x="1418606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25915" y="8650024"/>
            <a:ext cx="2108835" cy="351790"/>
          </a:xfrm>
          <a:custGeom>
            <a:avLst/>
            <a:gdLst/>
            <a:ahLst/>
            <a:cxnLst/>
            <a:rect l="l" t="t" r="r" b="b"/>
            <a:pathLst>
              <a:path w="2108834" h="351790">
                <a:moveTo>
                  <a:pt x="1904549" y="0"/>
                </a:moveTo>
                <a:lnTo>
                  <a:pt x="208349" y="0"/>
                </a:lnTo>
                <a:lnTo>
                  <a:pt x="0" y="351507"/>
                </a:lnTo>
                <a:lnTo>
                  <a:pt x="2108763" y="351507"/>
                </a:lnTo>
                <a:lnTo>
                  <a:pt x="1904549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502781" y="7851181"/>
            <a:ext cx="1146810" cy="337820"/>
          </a:xfrm>
          <a:custGeom>
            <a:avLst/>
            <a:gdLst/>
            <a:ahLst/>
            <a:cxnLst/>
            <a:rect l="l" t="t" r="r" b="b"/>
            <a:pathLst>
              <a:path w="1146809" h="337820">
                <a:moveTo>
                  <a:pt x="948128" y="0"/>
                </a:moveTo>
                <a:lnTo>
                  <a:pt x="198611" y="0"/>
                </a:lnTo>
                <a:lnTo>
                  <a:pt x="0" y="337654"/>
                </a:lnTo>
                <a:lnTo>
                  <a:pt x="1146739" y="337654"/>
                </a:lnTo>
                <a:lnTo>
                  <a:pt x="948128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272460" y="8257018"/>
            <a:ext cx="1607820" cy="325120"/>
          </a:xfrm>
          <a:custGeom>
            <a:avLst/>
            <a:gdLst/>
            <a:ahLst/>
            <a:cxnLst/>
            <a:rect l="l" t="t" r="r" b="b"/>
            <a:pathLst>
              <a:path w="1607819" h="325120">
                <a:moveTo>
                  <a:pt x="1418606" y="0"/>
                </a:moveTo>
                <a:lnTo>
                  <a:pt x="192926" y="0"/>
                </a:lnTo>
                <a:lnTo>
                  <a:pt x="0" y="324817"/>
                </a:lnTo>
                <a:lnTo>
                  <a:pt x="1607385" y="324817"/>
                </a:lnTo>
                <a:lnTo>
                  <a:pt x="1418606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06872" y="2982595"/>
            <a:ext cx="5289550" cy="7670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lvl="0" indent="472440" defTabSz="914400" eaLnBrk="1" fontAlgn="auto" latinLnBrk="0" hangingPunct="1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Starkt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politiskt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ledarskap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främjande</a:t>
            </a:r>
            <a:r>
              <a:rPr kumimoji="0" sz="2400" b="1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24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förebyggande</a:t>
            </a:r>
            <a:r>
              <a:rPr kumimoji="0" sz="2400" b="1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arbetet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49968" y="4816475"/>
            <a:ext cx="6405245" cy="389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Hög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kapacitet</a:t>
            </a:r>
            <a:r>
              <a:rPr kumimoji="0" sz="24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4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tjänstemannaorganisationen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7850" y="6348919"/>
            <a:ext cx="6083935" cy="7670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00" marR="5080" lvl="0" indent="-1257935" defTabSz="914400" eaLnBrk="1" fontAlgn="auto" latinLnBrk="0" hangingPunct="1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Verksamheter</a:t>
            </a:r>
            <a:r>
              <a:rPr kumimoji="0" sz="24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som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stärker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skyddsfaktorer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2400" b="1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minskar</a:t>
            </a:r>
            <a:r>
              <a:rPr kumimoji="0" sz="24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riskfaktorer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3912" y="7721710"/>
            <a:ext cx="2202180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0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Främjande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förebyggande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in-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satser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metoder.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7569" y="9187438"/>
            <a:ext cx="204088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Graviditet –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8439" y="9187438"/>
            <a:ext cx="9448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7662" y="9187438"/>
            <a:ext cx="10928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12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56743" y="9187438"/>
            <a:ext cx="1240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13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89523" y="9187438"/>
            <a:ext cx="1240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16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18</a:t>
            </a:r>
            <a:r>
              <a:rPr kumimoji="0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46613" y="8884484"/>
            <a:ext cx="2201545" cy="120014"/>
            <a:chOff x="1246613" y="8884484"/>
            <a:chExt cx="2201545" cy="120014"/>
          </a:xfrm>
        </p:grpSpPr>
        <p:sp>
          <p:nvSpPr>
            <p:cNvPr id="33" name="object 33"/>
            <p:cNvSpPr/>
            <p:nvPr/>
          </p:nvSpPr>
          <p:spPr>
            <a:xfrm>
              <a:off x="1246613" y="8944406"/>
              <a:ext cx="2191385" cy="0"/>
            </a:xfrm>
            <a:custGeom>
              <a:avLst/>
              <a:gdLst/>
              <a:ahLst/>
              <a:cxnLst/>
              <a:rect l="l" t="t" r="r" b="b"/>
              <a:pathLst>
                <a:path w="2191385">
                  <a:moveTo>
                    <a:pt x="0" y="0"/>
                  </a:moveTo>
                  <a:lnTo>
                    <a:pt x="2190928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384341" y="8894955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39" h="99059">
                  <a:moveTo>
                    <a:pt x="0" y="0"/>
                  </a:moveTo>
                  <a:lnTo>
                    <a:pt x="53202" y="49453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779857" y="9735243"/>
            <a:ext cx="13143865" cy="120014"/>
            <a:chOff x="3779857" y="9735243"/>
            <a:chExt cx="13143865" cy="120014"/>
          </a:xfrm>
        </p:grpSpPr>
        <p:sp>
          <p:nvSpPr>
            <p:cNvPr id="36" name="object 36"/>
            <p:cNvSpPr/>
            <p:nvPr/>
          </p:nvSpPr>
          <p:spPr>
            <a:xfrm>
              <a:off x="3790328" y="9795165"/>
              <a:ext cx="13122910" cy="0"/>
            </a:xfrm>
            <a:custGeom>
              <a:avLst/>
              <a:gdLst/>
              <a:ahLst/>
              <a:cxnLst/>
              <a:rect l="l" t="t" r="r" b="b"/>
              <a:pathLst>
                <a:path w="13122910">
                  <a:moveTo>
                    <a:pt x="0" y="0"/>
                  </a:moveTo>
                  <a:lnTo>
                    <a:pt x="1312250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790328" y="9748046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5">
                  <a:moveTo>
                    <a:pt x="0" y="0"/>
                  </a:moveTo>
                  <a:lnTo>
                    <a:pt x="0" y="94237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6859629" y="9745714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59">
                  <a:moveTo>
                    <a:pt x="0" y="0"/>
                  </a:moveTo>
                  <a:lnTo>
                    <a:pt x="53202" y="49453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6917734" y="5253012"/>
            <a:ext cx="931544" cy="1891030"/>
            <a:chOff x="16917734" y="5253012"/>
            <a:chExt cx="931544" cy="1891030"/>
          </a:xfrm>
        </p:grpSpPr>
        <p:sp>
          <p:nvSpPr>
            <p:cNvPr id="40" name="object 40"/>
            <p:cNvSpPr/>
            <p:nvPr/>
          </p:nvSpPr>
          <p:spPr>
            <a:xfrm>
              <a:off x="16928205" y="5312956"/>
              <a:ext cx="910590" cy="1820545"/>
            </a:xfrm>
            <a:custGeom>
              <a:avLst/>
              <a:gdLst/>
              <a:ahLst/>
              <a:cxnLst/>
              <a:rect l="l" t="t" r="r" b="b"/>
              <a:pathLst>
                <a:path w="910590" h="1820545">
                  <a:moveTo>
                    <a:pt x="0" y="1820436"/>
                  </a:moveTo>
                  <a:lnTo>
                    <a:pt x="48341" y="1819175"/>
                  </a:lnTo>
                  <a:lnTo>
                    <a:pt x="96025" y="1815432"/>
                  </a:lnTo>
                  <a:lnTo>
                    <a:pt x="142989" y="1809270"/>
                  </a:lnTo>
                  <a:lnTo>
                    <a:pt x="189170" y="1800753"/>
                  </a:lnTo>
                  <a:lnTo>
                    <a:pt x="234505" y="1789943"/>
                  </a:lnTo>
                  <a:lnTo>
                    <a:pt x="278932" y="1776904"/>
                  </a:lnTo>
                  <a:lnTo>
                    <a:pt x="322386" y="1761698"/>
                  </a:lnTo>
                  <a:lnTo>
                    <a:pt x="364806" y="1744387"/>
                  </a:lnTo>
                  <a:lnTo>
                    <a:pt x="406128" y="1725036"/>
                  </a:lnTo>
                  <a:lnTo>
                    <a:pt x="446290" y="1703706"/>
                  </a:lnTo>
                  <a:lnTo>
                    <a:pt x="485229" y="1680462"/>
                  </a:lnTo>
                  <a:lnTo>
                    <a:pt x="522881" y="1655364"/>
                  </a:lnTo>
                  <a:lnTo>
                    <a:pt x="559184" y="1628478"/>
                  </a:lnTo>
                  <a:lnTo>
                    <a:pt x="594075" y="1599864"/>
                  </a:lnTo>
                  <a:lnTo>
                    <a:pt x="627491" y="1569588"/>
                  </a:lnTo>
                  <a:lnTo>
                    <a:pt x="659369" y="1537710"/>
                  </a:lnTo>
                  <a:lnTo>
                    <a:pt x="689647" y="1504294"/>
                  </a:lnTo>
                  <a:lnTo>
                    <a:pt x="718261" y="1469404"/>
                  </a:lnTo>
                  <a:lnTo>
                    <a:pt x="745148" y="1433101"/>
                  </a:lnTo>
                  <a:lnTo>
                    <a:pt x="770245" y="1395449"/>
                  </a:lnTo>
                  <a:lnTo>
                    <a:pt x="793491" y="1356511"/>
                  </a:lnTo>
                  <a:lnTo>
                    <a:pt x="814821" y="1316350"/>
                  </a:lnTo>
                  <a:lnTo>
                    <a:pt x="834172" y="1275028"/>
                  </a:lnTo>
                  <a:lnTo>
                    <a:pt x="851483" y="1232608"/>
                  </a:lnTo>
                  <a:lnTo>
                    <a:pt x="866690" y="1189154"/>
                  </a:lnTo>
                  <a:lnTo>
                    <a:pt x="879729" y="1144728"/>
                  </a:lnTo>
                  <a:lnTo>
                    <a:pt x="890539" y="1099393"/>
                  </a:lnTo>
                  <a:lnTo>
                    <a:pt x="899057" y="1053213"/>
                  </a:lnTo>
                  <a:lnTo>
                    <a:pt x="905218" y="1006249"/>
                  </a:lnTo>
                  <a:lnTo>
                    <a:pt x="908961" y="958565"/>
                  </a:lnTo>
                  <a:lnTo>
                    <a:pt x="910223" y="910223"/>
                  </a:lnTo>
                  <a:lnTo>
                    <a:pt x="909008" y="861883"/>
                  </a:lnTo>
                  <a:lnTo>
                    <a:pt x="905402" y="814199"/>
                  </a:lnTo>
                  <a:lnTo>
                    <a:pt x="899461" y="767236"/>
                  </a:lnTo>
                  <a:lnTo>
                    <a:pt x="891241" y="721055"/>
                  </a:lnTo>
                  <a:lnTo>
                    <a:pt x="880800" y="675721"/>
                  </a:lnTo>
                  <a:lnTo>
                    <a:pt x="868194" y="631295"/>
                  </a:lnTo>
                  <a:lnTo>
                    <a:pt x="853480" y="587841"/>
                  </a:lnTo>
                  <a:lnTo>
                    <a:pt x="836715" y="545421"/>
                  </a:lnTo>
                  <a:lnTo>
                    <a:pt x="817955" y="504099"/>
                  </a:lnTo>
                  <a:lnTo>
                    <a:pt x="797258" y="463937"/>
                  </a:lnTo>
                  <a:lnTo>
                    <a:pt x="774679" y="424998"/>
                  </a:lnTo>
                  <a:lnTo>
                    <a:pt x="750275" y="387346"/>
                  </a:lnTo>
                  <a:lnTo>
                    <a:pt x="724104" y="351043"/>
                  </a:lnTo>
                  <a:lnTo>
                    <a:pt x="696221" y="316152"/>
                  </a:lnTo>
                  <a:lnTo>
                    <a:pt x="666684" y="282735"/>
                  </a:lnTo>
                  <a:lnTo>
                    <a:pt x="635550" y="250857"/>
                  </a:lnTo>
                  <a:lnTo>
                    <a:pt x="602875" y="220579"/>
                  </a:lnTo>
                  <a:lnTo>
                    <a:pt x="568715" y="191965"/>
                  </a:lnTo>
                  <a:lnTo>
                    <a:pt x="533128" y="165078"/>
                  </a:lnTo>
                  <a:lnTo>
                    <a:pt x="496170" y="139980"/>
                  </a:lnTo>
                  <a:lnTo>
                    <a:pt x="457898" y="116734"/>
                  </a:lnTo>
                  <a:lnTo>
                    <a:pt x="418369" y="95404"/>
                  </a:lnTo>
                  <a:lnTo>
                    <a:pt x="377639" y="76052"/>
                  </a:lnTo>
                  <a:lnTo>
                    <a:pt x="335765" y="58741"/>
                  </a:lnTo>
                  <a:lnTo>
                    <a:pt x="292804" y="43534"/>
                  </a:lnTo>
                  <a:lnTo>
                    <a:pt x="248812" y="30494"/>
                  </a:lnTo>
                  <a:lnTo>
                    <a:pt x="203847" y="19684"/>
                  </a:lnTo>
                  <a:lnTo>
                    <a:pt x="157964" y="11166"/>
                  </a:lnTo>
                  <a:lnTo>
                    <a:pt x="111221" y="5004"/>
                  </a:lnTo>
                  <a:lnTo>
                    <a:pt x="63675" y="1261"/>
                  </a:lnTo>
                  <a:lnTo>
                    <a:pt x="15381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6943580" y="5263483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53202" y="98918"/>
                  </a:moveTo>
                  <a:lnTo>
                    <a:pt x="0" y="49464"/>
                  </a:lnTo>
                  <a:lnTo>
                    <a:pt x="53202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359535" y="2984058"/>
            <a:ext cx="931544" cy="1891030"/>
            <a:chOff x="2359535" y="2984058"/>
            <a:chExt cx="931544" cy="1891030"/>
          </a:xfrm>
        </p:grpSpPr>
        <p:sp>
          <p:nvSpPr>
            <p:cNvPr id="43" name="object 43"/>
            <p:cNvSpPr/>
            <p:nvPr/>
          </p:nvSpPr>
          <p:spPr>
            <a:xfrm>
              <a:off x="2370006" y="2994529"/>
              <a:ext cx="910590" cy="1820545"/>
            </a:xfrm>
            <a:custGeom>
              <a:avLst/>
              <a:gdLst/>
              <a:ahLst/>
              <a:cxnLst/>
              <a:rect l="l" t="t" r="r" b="b"/>
              <a:pathLst>
                <a:path w="910589" h="1820545">
                  <a:moveTo>
                    <a:pt x="910223" y="0"/>
                  </a:moveTo>
                  <a:lnTo>
                    <a:pt x="861882" y="1261"/>
                  </a:lnTo>
                  <a:lnTo>
                    <a:pt x="814197" y="5004"/>
                  </a:lnTo>
                  <a:lnTo>
                    <a:pt x="767233" y="11166"/>
                  </a:lnTo>
                  <a:lnTo>
                    <a:pt x="721052" y="19683"/>
                  </a:lnTo>
                  <a:lnTo>
                    <a:pt x="675717" y="30492"/>
                  </a:lnTo>
                  <a:lnTo>
                    <a:pt x="631291" y="43532"/>
                  </a:lnTo>
                  <a:lnTo>
                    <a:pt x="587836" y="58738"/>
                  </a:lnTo>
                  <a:lnTo>
                    <a:pt x="545417" y="76048"/>
                  </a:lnTo>
                  <a:lnTo>
                    <a:pt x="504094" y="95400"/>
                  </a:lnTo>
                  <a:lnTo>
                    <a:pt x="463932" y="116729"/>
                  </a:lnTo>
                  <a:lnTo>
                    <a:pt x="424994" y="139974"/>
                  </a:lnTo>
                  <a:lnTo>
                    <a:pt x="387342" y="165071"/>
                  </a:lnTo>
                  <a:lnTo>
                    <a:pt x="351038" y="191958"/>
                  </a:lnTo>
                  <a:lnTo>
                    <a:pt x="316147" y="220571"/>
                  </a:lnTo>
                  <a:lnTo>
                    <a:pt x="282731" y="250848"/>
                  </a:lnTo>
                  <a:lnTo>
                    <a:pt x="250853" y="282726"/>
                  </a:lnTo>
                  <a:lnTo>
                    <a:pt x="220576" y="316141"/>
                  </a:lnTo>
                  <a:lnTo>
                    <a:pt x="191962" y="351032"/>
                  </a:lnTo>
                  <a:lnTo>
                    <a:pt x="165075" y="387335"/>
                  </a:lnTo>
                  <a:lnTo>
                    <a:pt x="139977" y="424986"/>
                  </a:lnTo>
                  <a:lnTo>
                    <a:pt x="116732" y="463924"/>
                  </a:lnTo>
                  <a:lnTo>
                    <a:pt x="95402" y="504086"/>
                  </a:lnTo>
                  <a:lnTo>
                    <a:pt x="76050" y="545408"/>
                  </a:lnTo>
                  <a:lnTo>
                    <a:pt x="58740" y="587827"/>
                  </a:lnTo>
                  <a:lnTo>
                    <a:pt x="43533" y="631281"/>
                  </a:lnTo>
                  <a:lnTo>
                    <a:pt x="30493" y="675707"/>
                  </a:lnTo>
                  <a:lnTo>
                    <a:pt x="19683" y="721042"/>
                  </a:lnTo>
                  <a:lnTo>
                    <a:pt x="11166" y="767223"/>
                  </a:lnTo>
                  <a:lnTo>
                    <a:pt x="5004" y="814187"/>
                  </a:lnTo>
                  <a:lnTo>
                    <a:pt x="1261" y="861871"/>
                  </a:lnTo>
                  <a:lnTo>
                    <a:pt x="0" y="910213"/>
                  </a:lnTo>
                  <a:lnTo>
                    <a:pt x="1214" y="958553"/>
                  </a:lnTo>
                  <a:lnTo>
                    <a:pt x="4821" y="1006237"/>
                  </a:lnTo>
                  <a:lnTo>
                    <a:pt x="10762" y="1053200"/>
                  </a:lnTo>
                  <a:lnTo>
                    <a:pt x="18981" y="1099380"/>
                  </a:lnTo>
                  <a:lnTo>
                    <a:pt x="29422" y="1144715"/>
                  </a:lnTo>
                  <a:lnTo>
                    <a:pt x="42028" y="1189141"/>
                  </a:lnTo>
                  <a:lnTo>
                    <a:pt x="56742" y="1232595"/>
                  </a:lnTo>
                  <a:lnTo>
                    <a:pt x="73507" y="1275015"/>
                  </a:lnTo>
                  <a:lnTo>
                    <a:pt x="92267" y="1316337"/>
                  </a:lnTo>
                  <a:lnTo>
                    <a:pt x="112965" y="1356499"/>
                  </a:lnTo>
                  <a:lnTo>
                    <a:pt x="135544" y="1395437"/>
                  </a:lnTo>
                  <a:lnTo>
                    <a:pt x="159948" y="1433090"/>
                  </a:lnTo>
                  <a:lnTo>
                    <a:pt x="186119" y="1469393"/>
                  </a:lnTo>
                  <a:lnTo>
                    <a:pt x="214001" y="1504284"/>
                  </a:lnTo>
                  <a:lnTo>
                    <a:pt x="243538" y="1537700"/>
                  </a:lnTo>
                  <a:lnTo>
                    <a:pt x="274673" y="1569579"/>
                  </a:lnTo>
                  <a:lnTo>
                    <a:pt x="307348" y="1599856"/>
                  </a:lnTo>
                  <a:lnTo>
                    <a:pt x="341507" y="1628470"/>
                  </a:lnTo>
                  <a:lnTo>
                    <a:pt x="377095" y="1655358"/>
                  </a:lnTo>
                  <a:lnTo>
                    <a:pt x="414052" y="1680456"/>
                  </a:lnTo>
                  <a:lnTo>
                    <a:pt x="452324" y="1703702"/>
                  </a:lnTo>
                  <a:lnTo>
                    <a:pt x="491854" y="1725032"/>
                  </a:lnTo>
                  <a:lnTo>
                    <a:pt x="532584" y="1744384"/>
                  </a:lnTo>
                  <a:lnTo>
                    <a:pt x="574458" y="1761695"/>
                  </a:lnTo>
                  <a:lnTo>
                    <a:pt x="617419" y="1776902"/>
                  </a:lnTo>
                  <a:lnTo>
                    <a:pt x="661410" y="1789942"/>
                  </a:lnTo>
                  <a:lnTo>
                    <a:pt x="706376" y="1800752"/>
                  </a:lnTo>
                  <a:lnTo>
                    <a:pt x="752258" y="1809270"/>
                  </a:lnTo>
                  <a:lnTo>
                    <a:pt x="799001" y="1815431"/>
                  </a:lnTo>
                  <a:lnTo>
                    <a:pt x="846548" y="1819175"/>
                  </a:lnTo>
                  <a:lnTo>
                    <a:pt x="894841" y="1820436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211652" y="4765520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39" h="99060">
                  <a:moveTo>
                    <a:pt x="0" y="0"/>
                  </a:moveTo>
                  <a:lnTo>
                    <a:pt x="53202" y="49453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917736" y="2981240"/>
            <a:ext cx="931544" cy="1891030"/>
            <a:chOff x="16917736" y="2981240"/>
            <a:chExt cx="931544" cy="1891030"/>
          </a:xfrm>
        </p:grpSpPr>
        <p:sp>
          <p:nvSpPr>
            <p:cNvPr id="46" name="object 46"/>
            <p:cNvSpPr/>
            <p:nvPr/>
          </p:nvSpPr>
          <p:spPr>
            <a:xfrm>
              <a:off x="16928207" y="3041182"/>
              <a:ext cx="910590" cy="1820545"/>
            </a:xfrm>
            <a:custGeom>
              <a:avLst/>
              <a:gdLst/>
              <a:ahLst/>
              <a:cxnLst/>
              <a:rect l="l" t="t" r="r" b="b"/>
              <a:pathLst>
                <a:path w="910590" h="1820545">
                  <a:moveTo>
                    <a:pt x="0" y="1820436"/>
                  </a:moveTo>
                  <a:lnTo>
                    <a:pt x="48341" y="1819175"/>
                  </a:lnTo>
                  <a:lnTo>
                    <a:pt x="96025" y="1815431"/>
                  </a:lnTo>
                  <a:lnTo>
                    <a:pt x="142989" y="1809270"/>
                  </a:lnTo>
                  <a:lnTo>
                    <a:pt x="189170" y="1800752"/>
                  </a:lnTo>
                  <a:lnTo>
                    <a:pt x="234505" y="1789942"/>
                  </a:lnTo>
                  <a:lnTo>
                    <a:pt x="278932" y="1776902"/>
                  </a:lnTo>
                  <a:lnTo>
                    <a:pt x="322386" y="1761695"/>
                  </a:lnTo>
                  <a:lnTo>
                    <a:pt x="364806" y="1744384"/>
                  </a:lnTo>
                  <a:lnTo>
                    <a:pt x="406128" y="1725032"/>
                  </a:lnTo>
                  <a:lnTo>
                    <a:pt x="446290" y="1703701"/>
                  </a:lnTo>
                  <a:lnTo>
                    <a:pt x="485229" y="1680455"/>
                  </a:lnTo>
                  <a:lnTo>
                    <a:pt x="522881" y="1655357"/>
                  </a:lnTo>
                  <a:lnTo>
                    <a:pt x="559184" y="1628470"/>
                  </a:lnTo>
                  <a:lnTo>
                    <a:pt x="594075" y="1599855"/>
                  </a:lnTo>
                  <a:lnTo>
                    <a:pt x="627491" y="1569578"/>
                  </a:lnTo>
                  <a:lnTo>
                    <a:pt x="659369" y="1537699"/>
                  </a:lnTo>
                  <a:lnTo>
                    <a:pt x="689647" y="1504282"/>
                  </a:lnTo>
                  <a:lnTo>
                    <a:pt x="718261" y="1469391"/>
                  </a:lnTo>
                  <a:lnTo>
                    <a:pt x="745148" y="1433087"/>
                  </a:lnTo>
                  <a:lnTo>
                    <a:pt x="770245" y="1395434"/>
                  </a:lnTo>
                  <a:lnTo>
                    <a:pt x="793491" y="1356495"/>
                  </a:lnTo>
                  <a:lnTo>
                    <a:pt x="814821" y="1316333"/>
                  </a:lnTo>
                  <a:lnTo>
                    <a:pt x="834172" y="1275010"/>
                  </a:lnTo>
                  <a:lnTo>
                    <a:pt x="851483" y="1232590"/>
                  </a:lnTo>
                  <a:lnTo>
                    <a:pt x="866690" y="1189135"/>
                  </a:lnTo>
                  <a:lnTo>
                    <a:pt x="879729" y="1144709"/>
                  </a:lnTo>
                  <a:lnTo>
                    <a:pt x="890539" y="1099373"/>
                  </a:lnTo>
                  <a:lnTo>
                    <a:pt x="899057" y="1053192"/>
                  </a:lnTo>
                  <a:lnTo>
                    <a:pt x="905218" y="1006228"/>
                  </a:lnTo>
                  <a:lnTo>
                    <a:pt x="908961" y="958544"/>
                  </a:lnTo>
                  <a:lnTo>
                    <a:pt x="910223" y="910202"/>
                  </a:lnTo>
                  <a:lnTo>
                    <a:pt x="909008" y="861862"/>
                  </a:lnTo>
                  <a:lnTo>
                    <a:pt x="905402" y="814179"/>
                  </a:lnTo>
                  <a:lnTo>
                    <a:pt x="899461" y="767215"/>
                  </a:lnTo>
                  <a:lnTo>
                    <a:pt x="891241" y="721035"/>
                  </a:lnTo>
                  <a:lnTo>
                    <a:pt x="880800" y="675701"/>
                  </a:lnTo>
                  <a:lnTo>
                    <a:pt x="868194" y="631276"/>
                  </a:lnTo>
                  <a:lnTo>
                    <a:pt x="853480" y="587822"/>
                  </a:lnTo>
                  <a:lnTo>
                    <a:pt x="836715" y="545404"/>
                  </a:lnTo>
                  <a:lnTo>
                    <a:pt x="817955" y="504082"/>
                  </a:lnTo>
                  <a:lnTo>
                    <a:pt x="797258" y="463921"/>
                  </a:lnTo>
                  <a:lnTo>
                    <a:pt x="774679" y="424984"/>
                  </a:lnTo>
                  <a:lnTo>
                    <a:pt x="750275" y="387332"/>
                  </a:lnTo>
                  <a:lnTo>
                    <a:pt x="724104" y="351030"/>
                  </a:lnTo>
                  <a:lnTo>
                    <a:pt x="696221" y="316140"/>
                  </a:lnTo>
                  <a:lnTo>
                    <a:pt x="666684" y="282724"/>
                  </a:lnTo>
                  <a:lnTo>
                    <a:pt x="635550" y="250847"/>
                  </a:lnTo>
                  <a:lnTo>
                    <a:pt x="602875" y="220570"/>
                  </a:lnTo>
                  <a:lnTo>
                    <a:pt x="568715" y="191957"/>
                  </a:lnTo>
                  <a:lnTo>
                    <a:pt x="533128" y="165071"/>
                  </a:lnTo>
                  <a:lnTo>
                    <a:pt x="496170" y="139974"/>
                  </a:lnTo>
                  <a:lnTo>
                    <a:pt x="457898" y="116729"/>
                  </a:lnTo>
                  <a:lnTo>
                    <a:pt x="418369" y="95400"/>
                  </a:lnTo>
                  <a:lnTo>
                    <a:pt x="377639" y="76048"/>
                  </a:lnTo>
                  <a:lnTo>
                    <a:pt x="335765" y="58738"/>
                  </a:lnTo>
                  <a:lnTo>
                    <a:pt x="292804" y="43532"/>
                  </a:lnTo>
                  <a:lnTo>
                    <a:pt x="248812" y="30492"/>
                  </a:lnTo>
                  <a:lnTo>
                    <a:pt x="203847" y="19683"/>
                  </a:lnTo>
                  <a:lnTo>
                    <a:pt x="157964" y="11166"/>
                  </a:lnTo>
                  <a:lnTo>
                    <a:pt x="111221" y="5004"/>
                  </a:lnTo>
                  <a:lnTo>
                    <a:pt x="63675" y="1261"/>
                  </a:lnTo>
                  <a:lnTo>
                    <a:pt x="15381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6943580" y="2991711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40" h="99060">
                  <a:moveTo>
                    <a:pt x="53202" y="98918"/>
                  </a:moveTo>
                  <a:lnTo>
                    <a:pt x="0" y="49464"/>
                  </a:lnTo>
                  <a:lnTo>
                    <a:pt x="53202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359534" y="5255811"/>
            <a:ext cx="931544" cy="1891030"/>
            <a:chOff x="2359534" y="5255811"/>
            <a:chExt cx="931544" cy="1891030"/>
          </a:xfrm>
        </p:grpSpPr>
        <p:sp>
          <p:nvSpPr>
            <p:cNvPr id="49" name="object 49"/>
            <p:cNvSpPr/>
            <p:nvPr/>
          </p:nvSpPr>
          <p:spPr>
            <a:xfrm>
              <a:off x="2370005" y="5266282"/>
              <a:ext cx="910590" cy="1820545"/>
            </a:xfrm>
            <a:custGeom>
              <a:avLst/>
              <a:gdLst/>
              <a:ahLst/>
              <a:cxnLst/>
              <a:rect l="l" t="t" r="r" b="b"/>
              <a:pathLst>
                <a:path w="910589" h="1820545">
                  <a:moveTo>
                    <a:pt x="910223" y="0"/>
                  </a:moveTo>
                  <a:lnTo>
                    <a:pt x="861882" y="1261"/>
                  </a:lnTo>
                  <a:lnTo>
                    <a:pt x="814197" y="5004"/>
                  </a:lnTo>
                  <a:lnTo>
                    <a:pt x="767233" y="11166"/>
                  </a:lnTo>
                  <a:lnTo>
                    <a:pt x="721052" y="19684"/>
                  </a:lnTo>
                  <a:lnTo>
                    <a:pt x="675717" y="30494"/>
                  </a:lnTo>
                  <a:lnTo>
                    <a:pt x="631291" y="43534"/>
                  </a:lnTo>
                  <a:lnTo>
                    <a:pt x="587836" y="58741"/>
                  </a:lnTo>
                  <a:lnTo>
                    <a:pt x="545417" y="76052"/>
                  </a:lnTo>
                  <a:lnTo>
                    <a:pt x="504094" y="95404"/>
                  </a:lnTo>
                  <a:lnTo>
                    <a:pt x="463932" y="116735"/>
                  </a:lnTo>
                  <a:lnTo>
                    <a:pt x="424994" y="139980"/>
                  </a:lnTo>
                  <a:lnTo>
                    <a:pt x="387342" y="165078"/>
                  </a:lnTo>
                  <a:lnTo>
                    <a:pt x="351038" y="191966"/>
                  </a:lnTo>
                  <a:lnTo>
                    <a:pt x="316147" y="220580"/>
                  </a:lnTo>
                  <a:lnTo>
                    <a:pt x="282731" y="250858"/>
                  </a:lnTo>
                  <a:lnTo>
                    <a:pt x="250853" y="282737"/>
                  </a:lnTo>
                  <a:lnTo>
                    <a:pt x="220576" y="316153"/>
                  </a:lnTo>
                  <a:lnTo>
                    <a:pt x="191962" y="351045"/>
                  </a:lnTo>
                  <a:lnTo>
                    <a:pt x="165075" y="387349"/>
                  </a:lnTo>
                  <a:lnTo>
                    <a:pt x="139977" y="425001"/>
                  </a:lnTo>
                  <a:lnTo>
                    <a:pt x="116732" y="463940"/>
                  </a:lnTo>
                  <a:lnTo>
                    <a:pt x="95402" y="504103"/>
                  </a:lnTo>
                  <a:lnTo>
                    <a:pt x="76050" y="545425"/>
                  </a:lnTo>
                  <a:lnTo>
                    <a:pt x="58740" y="587846"/>
                  </a:lnTo>
                  <a:lnTo>
                    <a:pt x="43533" y="631300"/>
                  </a:lnTo>
                  <a:lnTo>
                    <a:pt x="30493" y="675727"/>
                  </a:lnTo>
                  <a:lnTo>
                    <a:pt x="19683" y="721062"/>
                  </a:lnTo>
                  <a:lnTo>
                    <a:pt x="11166" y="767244"/>
                  </a:lnTo>
                  <a:lnTo>
                    <a:pt x="5004" y="814208"/>
                  </a:lnTo>
                  <a:lnTo>
                    <a:pt x="1261" y="861892"/>
                  </a:lnTo>
                  <a:lnTo>
                    <a:pt x="0" y="910234"/>
                  </a:lnTo>
                  <a:lnTo>
                    <a:pt x="1214" y="958574"/>
                  </a:lnTo>
                  <a:lnTo>
                    <a:pt x="4821" y="1006257"/>
                  </a:lnTo>
                  <a:lnTo>
                    <a:pt x="10762" y="1053220"/>
                  </a:lnTo>
                  <a:lnTo>
                    <a:pt x="18981" y="1099400"/>
                  </a:lnTo>
                  <a:lnTo>
                    <a:pt x="29422" y="1144734"/>
                  </a:lnTo>
                  <a:lnTo>
                    <a:pt x="42028" y="1189160"/>
                  </a:lnTo>
                  <a:lnTo>
                    <a:pt x="56742" y="1232613"/>
                  </a:lnTo>
                  <a:lnTo>
                    <a:pt x="73507" y="1275032"/>
                  </a:lnTo>
                  <a:lnTo>
                    <a:pt x="92267" y="1316354"/>
                  </a:lnTo>
                  <a:lnTo>
                    <a:pt x="112965" y="1356515"/>
                  </a:lnTo>
                  <a:lnTo>
                    <a:pt x="135544" y="1395452"/>
                  </a:lnTo>
                  <a:lnTo>
                    <a:pt x="159948" y="1433104"/>
                  </a:lnTo>
                  <a:lnTo>
                    <a:pt x="186119" y="1469406"/>
                  </a:lnTo>
                  <a:lnTo>
                    <a:pt x="214001" y="1504296"/>
                  </a:lnTo>
                  <a:lnTo>
                    <a:pt x="243538" y="1537711"/>
                  </a:lnTo>
                  <a:lnTo>
                    <a:pt x="274673" y="1569589"/>
                  </a:lnTo>
                  <a:lnTo>
                    <a:pt x="307348" y="1599865"/>
                  </a:lnTo>
                  <a:lnTo>
                    <a:pt x="341507" y="1628478"/>
                  </a:lnTo>
                  <a:lnTo>
                    <a:pt x="377095" y="1655365"/>
                  </a:lnTo>
                  <a:lnTo>
                    <a:pt x="414052" y="1680462"/>
                  </a:lnTo>
                  <a:lnTo>
                    <a:pt x="452324" y="1703707"/>
                  </a:lnTo>
                  <a:lnTo>
                    <a:pt x="491854" y="1725036"/>
                  </a:lnTo>
                  <a:lnTo>
                    <a:pt x="532584" y="1744387"/>
                  </a:lnTo>
                  <a:lnTo>
                    <a:pt x="574458" y="1761698"/>
                  </a:lnTo>
                  <a:lnTo>
                    <a:pt x="617419" y="1776904"/>
                  </a:lnTo>
                  <a:lnTo>
                    <a:pt x="661410" y="1789943"/>
                  </a:lnTo>
                  <a:lnTo>
                    <a:pt x="706376" y="1800753"/>
                  </a:lnTo>
                  <a:lnTo>
                    <a:pt x="752258" y="1809270"/>
                  </a:lnTo>
                  <a:lnTo>
                    <a:pt x="799001" y="1815432"/>
                  </a:lnTo>
                  <a:lnTo>
                    <a:pt x="846548" y="1819175"/>
                  </a:lnTo>
                  <a:lnTo>
                    <a:pt x="894841" y="1820436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211651" y="7037273"/>
              <a:ext cx="53340" cy="99060"/>
            </a:xfrm>
            <a:custGeom>
              <a:avLst/>
              <a:gdLst/>
              <a:ahLst/>
              <a:cxnLst/>
              <a:rect l="l" t="t" r="r" b="b"/>
              <a:pathLst>
                <a:path w="53339" h="99059">
                  <a:moveTo>
                    <a:pt x="0" y="0"/>
                  </a:moveTo>
                  <a:lnTo>
                    <a:pt x="53202" y="49453"/>
                  </a:lnTo>
                  <a:lnTo>
                    <a:pt x="0" y="98918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61B00C52-4215-E87F-8AC7-8AF1EDACC9CC}"/>
              </a:ext>
            </a:extLst>
          </p:cNvPr>
          <p:cNvSpPr/>
          <p:nvPr/>
        </p:nvSpPr>
        <p:spPr>
          <a:xfrm>
            <a:off x="-158750" y="2835275"/>
            <a:ext cx="20296678" cy="8566228"/>
          </a:xfrm>
          <a:custGeom>
            <a:avLst/>
            <a:gdLst/>
            <a:ahLst/>
            <a:cxnLst/>
            <a:rect l="l" t="t" r="r" b="b"/>
            <a:pathLst>
              <a:path w="7937500" h="11301730">
                <a:moveTo>
                  <a:pt x="7937255" y="0"/>
                </a:moveTo>
                <a:lnTo>
                  <a:pt x="0" y="0"/>
                </a:lnTo>
                <a:lnTo>
                  <a:pt x="0" y="11301142"/>
                </a:lnTo>
                <a:lnTo>
                  <a:pt x="7937255" y="11301142"/>
                </a:lnTo>
                <a:lnTo>
                  <a:pt x="7937255" y="0"/>
                </a:lnTo>
                <a:close/>
              </a:path>
            </a:pathLst>
          </a:custGeom>
          <a:solidFill>
            <a:srgbClr val="D7EF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20608B-2C2C-905B-D170-10109E7B88CB}"/>
              </a:ext>
            </a:extLst>
          </p:cNvPr>
          <p:cNvSpPr txBox="1"/>
          <p:nvPr/>
        </p:nvSpPr>
        <p:spPr>
          <a:xfrm>
            <a:off x="1746250" y="3444875"/>
            <a:ext cx="1333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Vilken historia är du </a:t>
            </a:r>
            <a:b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 och skapar?</a:t>
            </a: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440215F6-3675-F35C-C358-7D44623B5180}"/>
              </a:ext>
            </a:extLst>
          </p:cNvPr>
          <p:cNvSpPr txBox="1"/>
          <p:nvPr/>
        </p:nvSpPr>
        <p:spPr>
          <a:xfrm>
            <a:off x="385507" y="6845566"/>
            <a:ext cx="276166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320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v-SE" sz="3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Avsnitt 4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07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CF638F9F-190B-E1EF-E94A-E9C41630F5BF}"/>
              </a:ext>
            </a:extLst>
          </p:cNvPr>
          <p:cNvSpPr/>
          <p:nvPr/>
        </p:nvSpPr>
        <p:spPr>
          <a:xfrm>
            <a:off x="12059269" y="2867713"/>
            <a:ext cx="2901315" cy="2901315"/>
          </a:xfrm>
          <a:custGeom>
            <a:avLst/>
            <a:gdLst/>
            <a:ahLst/>
            <a:cxnLst/>
            <a:rect l="l" t="t" r="r" b="b"/>
            <a:pathLst>
              <a:path w="2901315" h="2901315">
                <a:moveTo>
                  <a:pt x="1450458" y="0"/>
                </a:moveTo>
                <a:lnTo>
                  <a:pt x="1402580" y="775"/>
                </a:lnTo>
                <a:lnTo>
                  <a:pt x="1355090" y="3085"/>
                </a:lnTo>
                <a:lnTo>
                  <a:pt x="1308012" y="6906"/>
                </a:lnTo>
                <a:lnTo>
                  <a:pt x="1261369" y="12213"/>
                </a:lnTo>
                <a:lnTo>
                  <a:pt x="1215186" y="18984"/>
                </a:lnTo>
                <a:lnTo>
                  <a:pt x="1169487" y="27194"/>
                </a:lnTo>
                <a:lnTo>
                  <a:pt x="1124295" y="36819"/>
                </a:lnTo>
                <a:lnTo>
                  <a:pt x="1079634" y="47835"/>
                </a:lnTo>
                <a:lnTo>
                  <a:pt x="1035528" y="60219"/>
                </a:lnTo>
                <a:lnTo>
                  <a:pt x="992001" y="73946"/>
                </a:lnTo>
                <a:lnTo>
                  <a:pt x="949078" y="88993"/>
                </a:lnTo>
                <a:lnTo>
                  <a:pt x="906781" y="105336"/>
                </a:lnTo>
                <a:lnTo>
                  <a:pt x="865134" y="122950"/>
                </a:lnTo>
                <a:lnTo>
                  <a:pt x="824163" y="141813"/>
                </a:lnTo>
                <a:lnTo>
                  <a:pt x="783889" y="161899"/>
                </a:lnTo>
                <a:lnTo>
                  <a:pt x="744339" y="183186"/>
                </a:lnTo>
                <a:lnTo>
                  <a:pt x="705534" y="205649"/>
                </a:lnTo>
                <a:lnTo>
                  <a:pt x="667500" y="229265"/>
                </a:lnTo>
                <a:lnTo>
                  <a:pt x="630259" y="254009"/>
                </a:lnTo>
                <a:lnTo>
                  <a:pt x="593837" y="279857"/>
                </a:lnTo>
                <a:lnTo>
                  <a:pt x="558256" y="306787"/>
                </a:lnTo>
                <a:lnTo>
                  <a:pt x="523541" y="334773"/>
                </a:lnTo>
                <a:lnTo>
                  <a:pt x="489716" y="363792"/>
                </a:lnTo>
                <a:lnTo>
                  <a:pt x="456804" y="393820"/>
                </a:lnTo>
                <a:lnTo>
                  <a:pt x="424829" y="424833"/>
                </a:lnTo>
                <a:lnTo>
                  <a:pt x="393816" y="456808"/>
                </a:lnTo>
                <a:lnTo>
                  <a:pt x="363788" y="489720"/>
                </a:lnTo>
                <a:lnTo>
                  <a:pt x="334769" y="523545"/>
                </a:lnTo>
                <a:lnTo>
                  <a:pt x="306783" y="558260"/>
                </a:lnTo>
                <a:lnTo>
                  <a:pt x="279854" y="593841"/>
                </a:lnTo>
                <a:lnTo>
                  <a:pt x="254006" y="630264"/>
                </a:lnTo>
                <a:lnTo>
                  <a:pt x="229262" y="667504"/>
                </a:lnTo>
                <a:lnTo>
                  <a:pt x="205647" y="705539"/>
                </a:lnTo>
                <a:lnTo>
                  <a:pt x="183184" y="744343"/>
                </a:lnTo>
                <a:lnTo>
                  <a:pt x="161897" y="783894"/>
                </a:lnTo>
                <a:lnTo>
                  <a:pt x="141811" y="824167"/>
                </a:lnTo>
                <a:lnTo>
                  <a:pt x="122949" y="865139"/>
                </a:lnTo>
                <a:lnTo>
                  <a:pt x="105334" y="906785"/>
                </a:lnTo>
                <a:lnTo>
                  <a:pt x="88992" y="949082"/>
                </a:lnTo>
                <a:lnTo>
                  <a:pt x="73945" y="992005"/>
                </a:lnTo>
                <a:lnTo>
                  <a:pt x="60218" y="1035532"/>
                </a:lnTo>
                <a:lnTo>
                  <a:pt x="47834" y="1079637"/>
                </a:lnTo>
                <a:lnTo>
                  <a:pt x="36818" y="1124298"/>
                </a:lnTo>
                <a:lnTo>
                  <a:pt x="27193" y="1169490"/>
                </a:lnTo>
                <a:lnTo>
                  <a:pt x="18984" y="1215189"/>
                </a:lnTo>
                <a:lnTo>
                  <a:pt x="12213" y="1261371"/>
                </a:lnTo>
                <a:lnTo>
                  <a:pt x="6905" y="1308014"/>
                </a:lnTo>
                <a:lnTo>
                  <a:pt x="3085" y="1355091"/>
                </a:lnTo>
                <a:lnTo>
                  <a:pt x="775" y="1402581"/>
                </a:lnTo>
                <a:lnTo>
                  <a:pt x="0" y="1450458"/>
                </a:lnTo>
                <a:lnTo>
                  <a:pt x="775" y="1498336"/>
                </a:lnTo>
                <a:lnTo>
                  <a:pt x="3085" y="1545826"/>
                </a:lnTo>
                <a:lnTo>
                  <a:pt x="6905" y="1592904"/>
                </a:lnTo>
                <a:lnTo>
                  <a:pt x="12213" y="1639546"/>
                </a:lnTo>
                <a:lnTo>
                  <a:pt x="18984" y="1685729"/>
                </a:lnTo>
                <a:lnTo>
                  <a:pt x="27193" y="1731428"/>
                </a:lnTo>
                <a:lnTo>
                  <a:pt x="36818" y="1776619"/>
                </a:lnTo>
                <a:lnTo>
                  <a:pt x="47834" y="1821280"/>
                </a:lnTo>
                <a:lnTo>
                  <a:pt x="60218" y="1865385"/>
                </a:lnTo>
                <a:lnTo>
                  <a:pt x="73945" y="1908911"/>
                </a:lnTo>
                <a:lnTo>
                  <a:pt x="88992" y="1951834"/>
                </a:lnTo>
                <a:lnTo>
                  <a:pt x="105334" y="1994131"/>
                </a:lnTo>
                <a:lnTo>
                  <a:pt x="122949" y="2035776"/>
                </a:lnTo>
                <a:lnTo>
                  <a:pt x="141811" y="2076747"/>
                </a:lnTo>
                <a:lnTo>
                  <a:pt x="161897" y="2117020"/>
                </a:lnTo>
                <a:lnTo>
                  <a:pt x="183184" y="2156570"/>
                </a:lnTo>
                <a:lnTo>
                  <a:pt x="205647" y="2195374"/>
                </a:lnTo>
                <a:lnTo>
                  <a:pt x="229262" y="2233407"/>
                </a:lnTo>
                <a:lnTo>
                  <a:pt x="254006" y="2270647"/>
                </a:lnTo>
                <a:lnTo>
                  <a:pt x="279854" y="2307068"/>
                </a:lnTo>
                <a:lnTo>
                  <a:pt x="306783" y="2342648"/>
                </a:lnTo>
                <a:lnTo>
                  <a:pt x="334769" y="2377362"/>
                </a:lnTo>
                <a:lnTo>
                  <a:pt x="363788" y="2411186"/>
                </a:lnTo>
                <a:lnTo>
                  <a:pt x="393816" y="2444097"/>
                </a:lnTo>
                <a:lnTo>
                  <a:pt x="424829" y="2476071"/>
                </a:lnTo>
                <a:lnTo>
                  <a:pt x="456804" y="2507083"/>
                </a:lnTo>
                <a:lnTo>
                  <a:pt x="489716" y="2537110"/>
                </a:lnTo>
                <a:lnTo>
                  <a:pt x="523541" y="2566128"/>
                </a:lnTo>
                <a:lnTo>
                  <a:pt x="558256" y="2594113"/>
                </a:lnTo>
                <a:lnTo>
                  <a:pt x="593837" y="2621041"/>
                </a:lnTo>
                <a:lnTo>
                  <a:pt x="630259" y="2646889"/>
                </a:lnTo>
                <a:lnTo>
                  <a:pt x="667500" y="2671632"/>
                </a:lnTo>
                <a:lnTo>
                  <a:pt x="705534" y="2695246"/>
                </a:lnTo>
                <a:lnTo>
                  <a:pt x="744339" y="2717708"/>
                </a:lnTo>
                <a:lnTo>
                  <a:pt x="783889" y="2738994"/>
                </a:lnTo>
                <a:lnTo>
                  <a:pt x="824163" y="2759080"/>
                </a:lnTo>
                <a:lnTo>
                  <a:pt x="865134" y="2777941"/>
                </a:lnTo>
                <a:lnTo>
                  <a:pt x="906781" y="2795555"/>
                </a:lnTo>
                <a:lnTo>
                  <a:pt x="949078" y="2811897"/>
                </a:lnTo>
                <a:lnTo>
                  <a:pt x="992001" y="2826943"/>
                </a:lnTo>
                <a:lnTo>
                  <a:pt x="1035528" y="2840669"/>
                </a:lnTo>
                <a:lnTo>
                  <a:pt x="1079634" y="2853052"/>
                </a:lnTo>
                <a:lnTo>
                  <a:pt x="1124295" y="2864068"/>
                </a:lnTo>
                <a:lnTo>
                  <a:pt x="1169487" y="2873692"/>
                </a:lnTo>
                <a:lnTo>
                  <a:pt x="1215186" y="2881902"/>
                </a:lnTo>
                <a:lnTo>
                  <a:pt x="1261369" y="2888672"/>
                </a:lnTo>
                <a:lnTo>
                  <a:pt x="1308012" y="2893979"/>
                </a:lnTo>
                <a:lnTo>
                  <a:pt x="1355090" y="2897800"/>
                </a:lnTo>
                <a:lnTo>
                  <a:pt x="1402580" y="2900110"/>
                </a:lnTo>
                <a:lnTo>
                  <a:pt x="1450458" y="2900885"/>
                </a:lnTo>
                <a:lnTo>
                  <a:pt x="1498336" y="2900110"/>
                </a:lnTo>
                <a:lnTo>
                  <a:pt x="1545826" y="2897800"/>
                </a:lnTo>
                <a:lnTo>
                  <a:pt x="1592904" y="2893979"/>
                </a:lnTo>
                <a:lnTo>
                  <a:pt x="1639547" y="2888672"/>
                </a:lnTo>
                <a:lnTo>
                  <a:pt x="1685729" y="2881902"/>
                </a:lnTo>
                <a:lnTo>
                  <a:pt x="1731429" y="2873692"/>
                </a:lnTo>
                <a:lnTo>
                  <a:pt x="1776621" y="2864068"/>
                </a:lnTo>
                <a:lnTo>
                  <a:pt x="1821282" y="2853052"/>
                </a:lnTo>
                <a:lnTo>
                  <a:pt x="1865388" y="2840669"/>
                </a:lnTo>
                <a:lnTo>
                  <a:pt x="1908914" y="2826943"/>
                </a:lnTo>
                <a:lnTo>
                  <a:pt x="1951838" y="2811897"/>
                </a:lnTo>
                <a:lnTo>
                  <a:pt x="1994135" y="2795555"/>
                </a:lnTo>
                <a:lnTo>
                  <a:pt x="2035782" y="2777941"/>
                </a:lnTo>
                <a:lnTo>
                  <a:pt x="2076753" y="2759080"/>
                </a:lnTo>
                <a:lnTo>
                  <a:pt x="2117026" y="2738994"/>
                </a:lnTo>
                <a:lnTo>
                  <a:pt x="2156577" y="2717708"/>
                </a:lnTo>
                <a:lnTo>
                  <a:pt x="2195382" y="2695246"/>
                </a:lnTo>
                <a:lnTo>
                  <a:pt x="2233416" y="2671632"/>
                </a:lnTo>
                <a:lnTo>
                  <a:pt x="2270657" y="2646889"/>
                </a:lnTo>
                <a:lnTo>
                  <a:pt x="2307079" y="2621041"/>
                </a:lnTo>
                <a:lnTo>
                  <a:pt x="2342660" y="2594113"/>
                </a:lnTo>
                <a:lnTo>
                  <a:pt x="2377375" y="2566128"/>
                </a:lnTo>
                <a:lnTo>
                  <a:pt x="2411200" y="2537110"/>
                </a:lnTo>
                <a:lnTo>
                  <a:pt x="2444112" y="2507083"/>
                </a:lnTo>
                <a:lnTo>
                  <a:pt x="2476086" y="2476071"/>
                </a:lnTo>
                <a:lnTo>
                  <a:pt x="2507100" y="2444097"/>
                </a:lnTo>
                <a:lnTo>
                  <a:pt x="2537128" y="2411186"/>
                </a:lnTo>
                <a:lnTo>
                  <a:pt x="2566147" y="2377362"/>
                </a:lnTo>
                <a:lnTo>
                  <a:pt x="2594132" y="2342648"/>
                </a:lnTo>
                <a:lnTo>
                  <a:pt x="2621062" y="2307068"/>
                </a:lnTo>
                <a:lnTo>
                  <a:pt x="2646910" y="2270647"/>
                </a:lnTo>
                <a:lnTo>
                  <a:pt x="2671654" y="2233407"/>
                </a:lnTo>
                <a:lnTo>
                  <a:pt x="2695269" y="2195374"/>
                </a:lnTo>
                <a:lnTo>
                  <a:pt x="2717732" y="2156570"/>
                </a:lnTo>
                <a:lnTo>
                  <a:pt x="2739019" y="2117020"/>
                </a:lnTo>
                <a:lnTo>
                  <a:pt x="2759105" y="2076747"/>
                </a:lnTo>
                <a:lnTo>
                  <a:pt x="2777967" y="2035776"/>
                </a:lnTo>
                <a:lnTo>
                  <a:pt x="2795582" y="1994131"/>
                </a:lnTo>
                <a:lnTo>
                  <a:pt x="2811924" y="1951834"/>
                </a:lnTo>
                <a:lnTo>
                  <a:pt x="2826971" y="1908911"/>
                </a:lnTo>
                <a:lnTo>
                  <a:pt x="2840698" y="1865385"/>
                </a:lnTo>
                <a:lnTo>
                  <a:pt x="2853082" y="1821280"/>
                </a:lnTo>
                <a:lnTo>
                  <a:pt x="2864098" y="1776619"/>
                </a:lnTo>
                <a:lnTo>
                  <a:pt x="2873723" y="1731428"/>
                </a:lnTo>
                <a:lnTo>
                  <a:pt x="2881932" y="1685729"/>
                </a:lnTo>
                <a:lnTo>
                  <a:pt x="2888703" y="1639546"/>
                </a:lnTo>
                <a:lnTo>
                  <a:pt x="2894010" y="1592904"/>
                </a:lnTo>
                <a:lnTo>
                  <a:pt x="2897831" y="1545826"/>
                </a:lnTo>
                <a:lnTo>
                  <a:pt x="2900141" y="1498336"/>
                </a:lnTo>
                <a:lnTo>
                  <a:pt x="2900916" y="1450458"/>
                </a:lnTo>
                <a:lnTo>
                  <a:pt x="2900141" y="1402581"/>
                </a:lnTo>
                <a:lnTo>
                  <a:pt x="2897831" y="1355091"/>
                </a:lnTo>
                <a:lnTo>
                  <a:pt x="2894010" y="1308014"/>
                </a:lnTo>
                <a:lnTo>
                  <a:pt x="2888703" y="1261371"/>
                </a:lnTo>
                <a:lnTo>
                  <a:pt x="2881932" y="1215189"/>
                </a:lnTo>
                <a:lnTo>
                  <a:pt x="2873723" y="1169490"/>
                </a:lnTo>
                <a:lnTo>
                  <a:pt x="2864098" y="1124298"/>
                </a:lnTo>
                <a:lnTo>
                  <a:pt x="2853082" y="1079637"/>
                </a:lnTo>
                <a:lnTo>
                  <a:pt x="2840698" y="1035532"/>
                </a:lnTo>
                <a:lnTo>
                  <a:pt x="2826971" y="992005"/>
                </a:lnTo>
                <a:lnTo>
                  <a:pt x="2811924" y="949082"/>
                </a:lnTo>
                <a:lnTo>
                  <a:pt x="2795582" y="906785"/>
                </a:lnTo>
                <a:lnTo>
                  <a:pt x="2777967" y="865139"/>
                </a:lnTo>
                <a:lnTo>
                  <a:pt x="2759105" y="824167"/>
                </a:lnTo>
                <a:lnTo>
                  <a:pt x="2739019" y="783894"/>
                </a:lnTo>
                <a:lnTo>
                  <a:pt x="2717732" y="744343"/>
                </a:lnTo>
                <a:lnTo>
                  <a:pt x="2695269" y="705539"/>
                </a:lnTo>
                <a:lnTo>
                  <a:pt x="2671654" y="667504"/>
                </a:lnTo>
                <a:lnTo>
                  <a:pt x="2646910" y="630264"/>
                </a:lnTo>
                <a:lnTo>
                  <a:pt x="2621062" y="593841"/>
                </a:lnTo>
                <a:lnTo>
                  <a:pt x="2594132" y="558260"/>
                </a:lnTo>
                <a:lnTo>
                  <a:pt x="2566147" y="523545"/>
                </a:lnTo>
                <a:lnTo>
                  <a:pt x="2537128" y="489720"/>
                </a:lnTo>
                <a:lnTo>
                  <a:pt x="2507100" y="456808"/>
                </a:lnTo>
                <a:lnTo>
                  <a:pt x="2476086" y="424833"/>
                </a:lnTo>
                <a:lnTo>
                  <a:pt x="2444112" y="393820"/>
                </a:lnTo>
                <a:lnTo>
                  <a:pt x="2411200" y="363792"/>
                </a:lnTo>
                <a:lnTo>
                  <a:pt x="2377375" y="334773"/>
                </a:lnTo>
                <a:lnTo>
                  <a:pt x="2342660" y="306787"/>
                </a:lnTo>
                <a:lnTo>
                  <a:pt x="2307079" y="279857"/>
                </a:lnTo>
                <a:lnTo>
                  <a:pt x="2270657" y="254009"/>
                </a:lnTo>
                <a:lnTo>
                  <a:pt x="2233416" y="229265"/>
                </a:lnTo>
                <a:lnTo>
                  <a:pt x="2195382" y="205649"/>
                </a:lnTo>
                <a:lnTo>
                  <a:pt x="2156577" y="183186"/>
                </a:lnTo>
                <a:lnTo>
                  <a:pt x="2117026" y="161899"/>
                </a:lnTo>
                <a:lnTo>
                  <a:pt x="2076753" y="141813"/>
                </a:lnTo>
                <a:lnTo>
                  <a:pt x="2035782" y="122950"/>
                </a:lnTo>
                <a:lnTo>
                  <a:pt x="1994135" y="105336"/>
                </a:lnTo>
                <a:lnTo>
                  <a:pt x="1951838" y="88993"/>
                </a:lnTo>
                <a:lnTo>
                  <a:pt x="1908914" y="73946"/>
                </a:lnTo>
                <a:lnTo>
                  <a:pt x="1865388" y="60219"/>
                </a:lnTo>
                <a:lnTo>
                  <a:pt x="1821282" y="47835"/>
                </a:lnTo>
                <a:lnTo>
                  <a:pt x="1776621" y="36819"/>
                </a:lnTo>
                <a:lnTo>
                  <a:pt x="1731429" y="27194"/>
                </a:lnTo>
                <a:lnTo>
                  <a:pt x="1685729" y="18984"/>
                </a:lnTo>
                <a:lnTo>
                  <a:pt x="1639547" y="12213"/>
                </a:lnTo>
                <a:lnTo>
                  <a:pt x="1592904" y="6906"/>
                </a:lnTo>
                <a:lnTo>
                  <a:pt x="1545826" y="3085"/>
                </a:lnTo>
                <a:lnTo>
                  <a:pt x="1498336" y="775"/>
                </a:lnTo>
                <a:lnTo>
                  <a:pt x="1450458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1F8590AE-8C44-397E-723D-6E039125A093}"/>
              </a:ext>
            </a:extLst>
          </p:cNvPr>
          <p:cNvSpPr/>
          <p:nvPr/>
        </p:nvSpPr>
        <p:spPr>
          <a:xfrm>
            <a:off x="15643600" y="2108169"/>
            <a:ext cx="3570604" cy="3570604"/>
          </a:xfrm>
          <a:custGeom>
            <a:avLst/>
            <a:gdLst/>
            <a:ahLst/>
            <a:cxnLst/>
            <a:rect l="l" t="t" r="r" b="b"/>
            <a:pathLst>
              <a:path w="3570605" h="3570604">
                <a:moveTo>
                  <a:pt x="1785003" y="0"/>
                </a:moveTo>
                <a:lnTo>
                  <a:pt x="1736672" y="641"/>
                </a:lnTo>
                <a:lnTo>
                  <a:pt x="1688659" y="2555"/>
                </a:lnTo>
                <a:lnTo>
                  <a:pt x="1640979" y="5725"/>
                </a:lnTo>
                <a:lnTo>
                  <a:pt x="1593649" y="10136"/>
                </a:lnTo>
                <a:lnTo>
                  <a:pt x="1546684" y="15770"/>
                </a:lnTo>
                <a:lnTo>
                  <a:pt x="1500102" y="22611"/>
                </a:lnTo>
                <a:lnTo>
                  <a:pt x="1453917" y="30644"/>
                </a:lnTo>
                <a:lnTo>
                  <a:pt x="1408147" y="39853"/>
                </a:lnTo>
                <a:lnTo>
                  <a:pt x="1362807" y="50220"/>
                </a:lnTo>
                <a:lnTo>
                  <a:pt x="1317914" y="61731"/>
                </a:lnTo>
                <a:lnTo>
                  <a:pt x="1273484" y="74368"/>
                </a:lnTo>
                <a:lnTo>
                  <a:pt x="1229533" y="88116"/>
                </a:lnTo>
                <a:lnTo>
                  <a:pt x="1186078" y="102958"/>
                </a:lnTo>
                <a:lnTo>
                  <a:pt x="1143134" y="118878"/>
                </a:lnTo>
                <a:lnTo>
                  <a:pt x="1100717" y="135860"/>
                </a:lnTo>
                <a:lnTo>
                  <a:pt x="1058844" y="153888"/>
                </a:lnTo>
                <a:lnTo>
                  <a:pt x="1017532" y="172945"/>
                </a:lnTo>
                <a:lnTo>
                  <a:pt x="976795" y="193016"/>
                </a:lnTo>
                <a:lnTo>
                  <a:pt x="936651" y="214084"/>
                </a:lnTo>
                <a:lnTo>
                  <a:pt x="897116" y="236133"/>
                </a:lnTo>
                <a:lnTo>
                  <a:pt x="858206" y="259147"/>
                </a:lnTo>
                <a:lnTo>
                  <a:pt x="819936" y="283110"/>
                </a:lnTo>
                <a:lnTo>
                  <a:pt x="782324" y="308005"/>
                </a:lnTo>
                <a:lnTo>
                  <a:pt x="745385" y="333816"/>
                </a:lnTo>
                <a:lnTo>
                  <a:pt x="709135" y="360527"/>
                </a:lnTo>
                <a:lnTo>
                  <a:pt x="673592" y="388123"/>
                </a:lnTo>
                <a:lnTo>
                  <a:pt x="638770" y="416586"/>
                </a:lnTo>
                <a:lnTo>
                  <a:pt x="604687" y="445900"/>
                </a:lnTo>
                <a:lnTo>
                  <a:pt x="571357" y="476050"/>
                </a:lnTo>
                <a:lnTo>
                  <a:pt x="538799" y="507019"/>
                </a:lnTo>
                <a:lnTo>
                  <a:pt x="507027" y="538791"/>
                </a:lnTo>
                <a:lnTo>
                  <a:pt x="476058" y="571350"/>
                </a:lnTo>
                <a:lnTo>
                  <a:pt x="445908" y="604679"/>
                </a:lnTo>
                <a:lnTo>
                  <a:pt x="416593" y="638763"/>
                </a:lnTo>
                <a:lnTo>
                  <a:pt x="388130" y="673584"/>
                </a:lnTo>
                <a:lnTo>
                  <a:pt x="360535" y="709128"/>
                </a:lnTo>
                <a:lnTo>
                  <a:pt x="333823" y="745378"/>
                </a:lnTo>
                <a:lnTo>
                  <a:pt x="308011" y="782318"/>
                </a:lnTo>
                <a:lnTo>
                  <a:pt x="283116" y="819930"/>
                </a:lnTo>
                <a:lnTo>
                  <a:pt x="259153" y="858201"/>
                </a:lnTo>
                <a:lnTo>
                  <a:pt x="236139" y="897112"/>
                </a:lnTo>
                <a:lnTo>
                  <a:pt x="214089" y="936648"/>
                </a:lnTo>
                <a:lnTo>
                  <a:pt x="193021" y="976793"/>
                </a:lnTo>
                <a:lnTo>
                  <a:pt x="172950" y="1017530"/>
                </a:lnTo>
                <a:lnTo>
                  <a:pt x="153892" y="1058844"/>
                </a:lnTo>
                <a:lnTo>
                  <a:pt x="135864" y="1100717"/>
                </a:lnTo>
                <a:lnTo>
                  <a:pt x="118881" y="1143135"/>
                </a:lnTo>
                <a:lnTo>
                  <a:pt x="102961" y="1186081"/>
                </a:lnTo>
                <a:lnTo>
                  <a:pt x="88118" y="1229538"/>
                </a:lnTo>
                <a:lnTo>
                  <a:pt x="74370" y="1273490"/>
                </a:lnTo>
                <a:lnTo>
                  <a:pt x="61733" y="1317922"/>
                </a:lnTo>
                <a:lnTo>
                  <a:pt x="50222" y="1362817"/>
                </a:lnTo>
                <a:lnTo>
                  <a:pt x="39854" y="1408158"/>
                </a:lnTo>
                <a:lnTo>
                  <a:pt x="30646" y="1453930"/>
                </a:lnTo>
                <a:lnTo>
                  <a:pt x="22612" y="1500117"/>
                </a:lnTo>
                <a:lnTo>
                  <a:pt x="15770" y="1546702"/>
                </a:lnTo>
                <a:lnTo>
                  <a:pt x="10136" y="1593669"/>
                </a:lnTo>
                <a:lnTo>
                  <a:pt x="5726" y="1641002"/>
                </a:lnTo>
                <a:lnTo>
                  <a:pt x="2555" y="1688685"/>
                </a:lnTo>
                <a:lnTo>
                  <a:pt x="641" y="1736701"/>
                </a:lnTo>
                <a:lnTo>
                  <a:pt x="0" y="1785034"/>
                </a:lnTo>
                <a:lnTo>
                  <a:pt x="641" y="1833364"/>
                </a:lnTo>
                <a:lnTo>
                  <a:pt x="2555" y="1881377"/>
                </a:lnTo>
                <a:lnTo>
                  <a:pt x="5726" y="1929056"/>
                </a:lnTo>
                <a:lnTo>
                  <a:pt x="10136" y="1976386"/>
                </a:lnTo>
                <a:lnTo>
                  <a:pt x="15770" y="2023350"/>
                </a:lnTo>
                <a:lnTo>
                  <a:pt x="22612" y="2069932"/>
                </a:lnTo>
                <a:lnTo>
                  <a:pt x="30646" y="2116115"/>
                </a:lnTo>
                <a:lnTo>
                  <a:pt x="39854" y="2161885"/>
                </a:lnTo>
                <a:lnTo>
                  <a:pt x="50222" y="2207224"/>
                </a:lnTo>
                <a:lnTo>
                  <a:pt x="61733" y="2252116"/>
                </a:lnTo>
                <a:lnTo>
                  <a:pt x="74370" y="2296545"/>
                </a:lnTo>
                <a:lnTo>
                  <a:pt x="88118" y="2340495"/>
                </a:lnTo>
                <a:lnTo>
                  <a:pt x="102961" y="2383950"/>
                </a:lnTo>
                <a:lnTo>
                  <a:pt x="118881" y="2426893"/>
                </a:lnTo>
                <a:lnTo>
                  <a:pt x="135864" y="2469309"/>
                </a:lnTo>
                <a:lnTo>
                  <a:pt x="153892" y="2511181"/>
                </a:lnTo>
                <a:lnTo>
                  <a:pt x="172950" y="2552493"/>
                </a:lnTo>
                <a:lnTo>
                  <a:pt x="193021" y="2593228"/>
                </a:lnTo>
                <a:lnTo>
                  <a:pt x="214089" y="2633371"/>
                </a:lnTo>
                <a:lnTo>
                  <a:pt x="236139" y="2672906"/>
                </a:lnTo>
                <a:lnTo>
                  <a:pt x="259153" y="2711815"/>
                </a:lnTo>
                <a:lnTo>
                  <a:pt x="283116" y="2750084"/>
                </a:lnTo>
                <a:lnTo>
                  <a:pt x="308011" y="2787695"/>
                </a:lnTo>
                <a:lnTo>
                  <a:pt x="333823" y="2824633"/>
                </a:lnTo>
                <a:lnTo>
                  <a:pt x="360535" y="2860882"/>
                </a:lnTo>
                <a:lnTo>
                  <a:pt x="388130" y="2896424"/>
                </a:lnTo>
                <a:lnTo>
                  <a:pt x="416593" y="2931245"/>
                </a:lnTo>
                <a:lnTo>
                  <a:pt x="445908" y="2965328"/>
                </a:lnTo>
                <a:lnTo>
                  <a:pt x="476058" y="2998656"/>
                </a:lnTo>
                <a:lnTo>
                  <a:pt x="507027" y="3031214"/>
                </a:lnTo>
                <a:lnTo>
                  <a:pt x="538799" y="3062985"/>
                </a:lnTo>
                <a:lnTo>
                  <a:pt x="571357" y="3093953"/>
                </a:lnTo>
                <a:lnTo>
                  <a:pt x="604687" y="3124102"/>
                </a:lnTo>
                <a:lnTo>
                  <a:pt x="638770" y="3153416"/>
                </a:lnTo>
                <a:lnTo>
                  <a:pt x="673592" y="3181878"/>
                </a:lnTo>
                <a:lnTo>
                  <a:pt x="709135" y="3209473"/>
                </a:lnTo>
                <a:lnTo>
                  <a:pt x="745385" y="3236183"/>
                </a:lnTo>
                <a:lnTo>
                  <a:pt x="782324" y="3261994"/>
                </a:lnTo>
                <a:lnTo>
                  <a:pt x="819936" y="3286889"/>
                </a:lnTo>
                <a:lnTo>
                  <a:pt x="858206" y="3310851"/>
                </a:lnTo>
                <a:lnTo>
                  <a:pt x="897116" y="3333864"/>
                </a:lnTo>
                <a:lnTo>
                  <a:pt x="936651" y="3355913"/>
                </a:lnTo>
                <a:lnTo>
                  <a:pt x="976795" y="3376981"/>
                </a:lnTo>
                <a:lnTo>
                  <a:pt x="1017532" y="3397051"/>
                </a:lnTo>
                <a:lnTo>
                  <a:pt x="1058844" y="3416109"/>
                </a:lnTo>
                <a:lnTo>
                  <a:pt x="1100717" y="3434136"/>
                </a:lnTo>
                <a:lnTo>
                  <a:pt x="1143134" y="3451118"/>
                </a:lnTo>
                <a:lnTo>
                  <a:pt x="1186078" y="3467038"/>
                </a:lnTo>
                <a:lnTo>
                  <a:pt x="1229533" y="3481880"/>
                </a:lnTo>
                <a:lnTo>
                  <a:pt x="1273484" y="3495627"/>
                </a:lnTo>
                <a:lnTo>
                  <a:pt x="1317914" y="3508264"/>
                </a:lnTo>
                <a:lnTo>
                  <a:pt x="1362807" y="3519775"/>
                </a:lnTo>
                <a:lnTo>
                  <a:pt x="1408147" y="3530142"/>
                </a:lnTo>
                <a:lnTo>
                  <a:pt x="1453917" y="3539351"/>
                </a:lnTo>
                <a:lnTo>
                  <a:pt x="1500102" y="3547384"/>
                </a:lnTo>
                <a:lnTo>
                  <a:pt x="1546684" y="3554225"/>
                </a:lnTo>
                <a:lnTo>
                  <a:pt x="1593649" y="3559860"/>
                </a:lnTo>
                <a:lnTo>
                  <a:pt x="1640979" y="3564270"/>
                </a:lnTo>
                <a:lnTo>
                  <a:pt x="1688659" y="3567440"/>
                </a:lnTo>
                <a:lnTo>
                  <a:pt x="1736672" y="3569354"/>
                </a:lnTo>
                <a:lnTo>
                  <a:pt x="1785003" y="3569996"/>
                </a:lnTo>
                <a:lnTo>
                  <a:pt x="1833333" y="3569354"/>
                </a:lnTo>
                <a:lnTo>
                  <a:pt x="1881346" y="3567440"/>
                </a:lnTo>
                <a:lnTo>
                  <a:pt x="1929026" y="3564270"/>
                </a:lnTo>
                <a:lnTo>
                  <a:pt x="1976357" y="3559860"/>
                </a:lnTo>
                <a:lnTo>
                  <a:pt x="2023321" y="3554225"/>
                </a:lnTo>
                <a:lnTo>
                  <a:pt x="2069904" y="3547384"/>
                </a:lnTo>
                <a:lnTo>
                  <a:pt x="2116088" y="3539351"/>
                </a:lnTo>
                <a:lnTo>
                  <a:pt x="2161858" y="3530142"/>
                </a:lnTo>
                <a:lnTo>
                  <a:pt x="2207198" y="3519775"/>
                </a:lnTo>
                <a:lnTo>
                  <a:pt x="2252091" y="3508264"/>
                </a:lnTo>
                <a:lnTo>
                  <a:pt x="2296521" y="3495627"/>
                </a:lnTo>
                <a:lnTo>
                  <a:pt x="2340472" y="3481880"/>
                </a:lnTo>
                <a:lnTo>
                  <a:pt x="2383928" y="3467038"/>
                </a:lnTo>
                <a:lnTo>
                  <a:pt x="2426872" y="3451118"/>
                </a:lnTo>
                <a:lnTo>
                  <a:pt x="2469288" y="3434136"/>
                </a:lnTo>
                <a:lnTo>
                  <a:pt x="2511161" y="3416109"/>
                </a:lnTo>
                <a:lnTo>
                  <a:pt x="2552474" y="3397051"/>
                </a:lnTo>
                <a:lnTo>
                  <a:pt x="2593210" y="3376981"/>
                </a:lnTo>
                <a:lnTo>
                  <a:pt x="2633354" y="3355913"/>
                </a:lnTo>
                <a:lnTo>
                  <a:pt x="2672889" y="3333864"/>
                </a:lnTo>
                <a:lnTo>
                  <a:pt x="2711800" y="3310851"/>
                </a:lnTo>
                <a:lnTo>
                  <a:pt x="2750069" y="3286889"/>
                </a:lnTo>
                <a:lnTo>
                  <a:pt x="2787682" y="3261994"/>
                </a:lnTo>
                <a:lnTo>
                  <a:pt x="2824621" y="3236183"/>
                </a:lnTo>
                <a:lnTo>
                  <a:pt x="2860870" y="3209473"/>
                </a:lnTo>
                <a:lnTo>
                  <a:pt x="2896414" y="3181878"/>
                </a:lnTo>
                <a:lnTo>
                  <a:pt x="2931235" y="3153416"/>
                </a:lnTo>
                <a:lnTo>
                  <a:pt x="2965319" y="3124102"/>
                </a:lnTo>
                <a:lnTo>
                  <a:pt x="2998648" y="3093953"/>
                </a:lnTo>
                <a:lnTo>
                  <a:pt x="3031207" y="3062985"/>
                </a:lnTo>
                <a:lnTo>
                  <a:pt x="3062979" y="3031214"/>
                </a:lnTo>
                <a:lnTo>
                  <a:pt x="3093948" y="2998656"/>
                </a:lnTo>
                <a:lnTo>
                  <a:pt x="3124098" y="2965328"/>
                </a:lnTo>
                <a:lnTo>
                  <a:pt x="3153412" y="2931245"/>
                </a:lnTo>
                <a:lnTo>
                  <a:pt x="3181875" y="2896424"/>
                </a:lnTo>
                <a:lnTo>
                  <a:pt x="3209471" y="2860882"/>
                </a:lnTo>
                <a:lnTo>
                  <a:pt x="3236183" y="2824633"/>
                </a:lnTo>
                <a:lnTo>
                  <a:pt x="3261994" y="2787695"/>
                </a:lnTo>
                <a:lnTo>
                  <a:pt x="3286889" y="2750084"/>
                </a:lnTo>
                <a:lnTo>
                  <a:pt x="3310852" y="2711815"/>
                </a:lnTo>
                <a:lnTo>
                  <a:pt x="3333867" y="2672906"/>
                </a:lnTo>
                <a:lnTo>
                  <a:pt x="3355916" y="2633371"/>
                </a:lnTo>
                <a:lnTo>
                  <a:pt x="3376984" y="2593228"/>
                </a:lnTo>
                <a:lnTo>
                  <a:pt x="3397056" y="2552493"/>
                </a:lnTo>
                <a:lnTo>
                  <a:pt x="3416114" y="2511181"/>
                </a:lnTo>
                <a:lnTo>
                  <a:pt x="3434142" y="2469309"/>
                </a:lnTo>
                <a:lnTo>
                  <a:pt x="3451124" y="2426893"/>
                </a:lnTo>
                <a:lnTo>
                  <a:pt x="3467045" y="2383950"/>
                </a:lnTo>
                <a:lnTo>
                  <a:pt x="3481887" y="2340495"/>
                </a:lnTo>
                <a:lnTo>
                  <a:pt x="3495635" y="2296545"/>
                </a:lnTo>
                <a:lnTo>
                  <a:pt x="3508273" y="2252116"/>
                </a:lnTo>
                <a:lnTo>
                  <a:pt x="3519783" y="2207224"/>
                </a:lnTo>
                <a:lnTo>
                  <a:pt x="3530151" y="2161885"/>
                </a:lnTo>
                <a:lnTo>
                  <a:pt x="3539360" y="2116115"/>
                </a:lnTo>
                <a:lnTo>
                  <a:pt x="3547393" y="2069932"/>
                </a:lnTo>
                <a:lnTo>
                  <a:pt x="3554235" y="2023350"/>
                </a:lnTo>
                <a:lnTo>
                  <a:pt x="3559870" y="1976386"/>
                </a:lnTo>
                <a:lnTo>
                  <a:pt x="3564280" y="1929056"/>
                </a:lnTo>
                <a:lnTo>
                  <a:pt x="3567450" y="1881377"/>
                </a:lnTo>
                <a:lnTo>
                  <a:pt x="3569364" y="1833364"/>
                </a:lnTo>
                <a:lnTo>
                  <a:pt x="3570006" y="1785034"/>
                </a:lnTo>
                <a:lnTo>
                  <a:pt x="3569364" y="1736701"/>
                </a:lnTo>
                <a:lnTo>
                  <a:pt x="3567450" y="1688685"/>
                </a:lnTo>
                <a:lnTo>
                  <a:pt x="3564280" y="1641002"/>
                </a:lnTo>
                <a:lnTo>
                  <a:pt x="3559870" y="1593669"/>
                </a:lnTo>
                <a:lnTo>
                  <a:pt x="3554235" y="1546702"/>
                </a:lnTo>
                <a:lnTo>
                  <a:pt x="3547393" y="1500117"/>
                </a:lnTo>
                <a:lnTo>
                  <a:pt x="3539360" y="1453930"/>
                </a:lnTo>
                <a:lnTo>
                  <a:pt x="3530151" y="1408158"/>
                </a:lnTo>
                <a:lnTo>
                  <a:pt x="3519783" y="1362817"/>
                </a:lnTo>
                <a:lnTo>
                  <a:pt x="3508273" y="1317922"/>
                </a:lnTo>
                <a:lnTo>
                  <a:pt x="3495635" y="1273490"/>
                </a:lnTo>
                <a:lnTo>
                  <a:pt x="3481887" y="1229538"/>
                </a:lnTo>
                <a:lnTo>
                  <a:pt x="3467045" y="1186081"/>
                </a:lnTo>
                <a:lnTo>
                  <a:pt x="3451124" y="1143135"/>
                </a:lnTo>
                <a:lnTo>
                  <a:pt x="3434142" y="1100717"/>
                </a:lnTo>
                <a:lnTo>
                  <a:pt x="3416114" y="1058844"/>
                </a:lnTo>
                <a:lnTo>
                  <a:pt x="3397056" y="1017530"/>
                </a:lnTo>
                <a:lnTo>
                  <a:pt x="3376984" y="976793"/>
                </a:lnTo>
                <a:lnTo>
                  <a:pt x="3355916" y="936648"/>
                </a:lnTo>
                <a:lnTo>
                  <a:pt x="3333867" y="897112"/>
                </a:lnTo>
                <a:lnTo>
                  <a:pt x="3310852" y="858201"/>
                </a:lnTo>
                <a:lnTo>
                  <a:pt x="3286889" y="819930"/>
                </a:lnTo>
                <a:lnTo>
                  <a:pt x="3261994" y="782318"/>
                </a:lnTo>
                <a:lnTo>
                  <a:pt x="3236183" y="745378"/>
                </a:lnTo>
                <a:lnTo>
                  <a:pt x="3209471" y="709128"/>
                </a:lnTo>
                <a:lnTo>
                  <a:pt x="3181875" y="673584"/>
                </a:lnTo>
                <a:lnTo>
                  <a:pt x="3153412" y="638763"/>
                </a:lnTo>
                <a:lnTo>
                  <a:pt x="3124098" y="604679"/>
                </a:lnTo>
                <a:lnTo>
                  <a:pt x="3093948" y="571350"/>
                </a:lnTo>
                <a:lnTo>
                  <a:pt x="3062979" y="538791"/>
                </a:lnTo>
                <a:lnTo>
                  <a:pt x="3031207" y="507019"/>
                </a:lnTo>
                <a:lnTo>
                  <a:pt x="2998648" y="476050"/>
                </a:lnTo>
                <a:lnTo>
                  <a:pt x="2965319" y="445900"/>
                </a:lnTo>
                <a:lnTo>
                  <a:pt x="2931235" y="416586"/>
                </a:lnTo>
                <a:lnTo>
                  <a:pt x="2896414" y="388123"/>
                </a:lnTo>
                <a:lnTo>
                  <a:pt x="2860870" y="360527"/>
                </a:lnTo>
                <a:lnTo>
                  <a:pt x="2824621" y="333816"/>
                </a:lnTo>
                <a:lnTo>
                  <a:pt x="2787682" y="308005"/>
                </a:lnTo>
                <a:lnTo>
                  <a:pt x="2750069" y="283110"/>
                </a:lnTo>
                <a:lnTo>
                  <a:pt x="2711800" y="259147"/>
                </a:lnTo>
                <a:lnTo>
                  <a:pt x="2672889" y="236133"/>
                </a:lnTo>
                <a:lnTo>
                  <a:pt x="2633354" y="214084"/>
                </a:lnTo>
                <a:lnTo>
                  <a:pt x="2593210" y="193016"/>
                </a:lnTo>
                <a:lnTo>
                  <a:pt x="2552474" y="172945"/>
                </a:lnTo>
                <a:lnTo>
                  <a:pt x="2511161" y="153888"/>
                </a:lnTo>
                <a:lnTo>
                  <a:pt x="2469288" y="135860"/>
                </a:lnTo>
                <a:lnTo>
                  <a:pt x="2426872" y="118878"/>
                </a:lnTo>
                <a:lnTo>
                  <a:pt x="2383928" y="102958"/>
                </a:lnTo>
                <a:lnTo>
                  <a:pt x="2340472" y="88116"/>
                </a:lnTo>
                <a:lnTo>
                  <a:pt x="2296521" y="74368"/>
                </a:lnTo>
                <a:lnTo>
                  <a:pt x="2252091" y="61731"/>
                </a:lnTo>
                <a:lnTo>
                  <a:pt x="2207198" y="50220"/>
                </a:lnTo>
                <a:lnTo>
                  <a:pt x="2161858" y="39853"/>
                </a:lnTo>
                <a:lnTo>
                  <a:pt x="2116088" y="30644"/>
                </a:lnTo>
                <a:lnTo>
                  <a:pt x="2069904" y="22611"/>
                </a:lnTo>
                <a:lnTo>
                  <a:pt x="2023321" y="15770"/>
                </a:lnTo>
                <a:lnTo>
                  <a:pt x="1976357" y="10136"/>
                </a:lnTo>
                <a:lnTo>
                  <a:pt x="1929026" y="5725"/>
                </a:lnTo>
                <a:lnTo>
                  <a:pt x="1881346" y="2555"/>
                </a:lnTo>
                <a:lnTo>
                  <a:pt x="1833333" y="641"/>
                </a:lnTo>
                <a:lnTo>
                  <a:pt x="178500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CE6ACA08-ABE1-6353-7770-E03E499F9448}"/>
              </a:ext>
            </a:extLst>
          </p:cNvPr>
          <p:cNvSpPr/>
          <p:nvPr/>
        </p:nvSpPr>
        <p:spPr>
          <a:xfrm>
            <a:off x="11170278" y="6347767"/>
            <a:ext cx="2339975" cy="2339975"/>
          </a:xfrm>
          <a:custGeom>
            <a:avLst/>
            <a:gdLst/>
            <a:ahLst/>
            <a:cxnLst/>
            <a:rect l="l" t="t" r="r" b="b"/>
            <a:pathLst>
              <a:path w="2339975" h="2339975">
                <a:moveTo>
                  <a:pt x="1169723" y="0"/>
                </a:moveTo>
                <a:lnTo>
                  <a:pt x="1121507" y="975"/>
                </a:lnTo>
                <a:lnTo>
                  <a:pt x="1073787" y="3877"/>
                </a:lnTo>
                <a:lnTo>
                  <a:pt x="1026602" y="8668"/>
                </a:lnTo>
                <a:lnTo>
                  <a:pt x="979987" y="15309"/>
                </a:lnTo>
                <a:lnTo>
                  <a:pt x="933982" y="23764"/>
                </a:lnTo>
                <a:lnTo>
                  <a:pt x="888624" y="33995"/>
                </a:lnTo>
                <a:lnTo>
                  <a:pt x="843951" y="45964"/>
                </a:lnTo>
                <a:lnTo>
                  <a:pt x="799999" y="59634"/>
                </a:lnTo>
                <a:lnTo>
                  <a:pt x="756808" y="74966"/>
                </a:lnTo>
                <a:lnTo>
                  <a:pt x="714413" y="91923"/>
                </a:lnTo>
                <a:lnTo>
                  <a:pt x="672854" y="110468"/>
                </a:lnTo>
                <a:lnTo>
                  <a:pt x="632167" y="130563"/>
                </a:lnTo>
                <a:lnTo>
                  <a:pt x="592390" y="152171"/>
                </a:lnTo>
                <a:lnTo>
                  <a:pt x="553562" y="175253"/>
                </a:lnTo>
                <a:lnTo>
                  <a:pt x="515719" y="199772"/>
                </a:lnTo>
                <a:lnTo>
                  <a:pt x="478899" y="225690"/>
                </a:lnTo>
                <a:lnTo>
                  <a:pt x="443140" y="252970"/>
                </a:lnTo>
                <a:lnTo>
                  <a:pt x="408479" y="281575"/>
                </a:lnTo>
                <a:lnTo>
                  <a:pt x="374954" y="311466"/>
                </a:lnTo>
                <a:lnTo>
                  <a:pt x="342603" y="342606"/>
                </a:lnTo>
                <a:lnTo>
                  <a:pt x="311463" y="374957"/>
                </a:lnTo>
                <a:lnTo>
                  <a:pt x="281572" y="408481"/>
                </a:lnTo>
                <a:lnTo>
                  <a:pt x="252968" y="443142"/>
                </a:lnTo>
                <a:lnTo>
                  <a:pt x="225688" y="478901"/>
                </a:lnTo>
                <a:lnTo>
                  <a:pt x="199769" y="515721"/>
                </a:lnTo>
                <a:lnTo>
                  <a:pt x="175251" y="553564"/>
                </a:lnTo>
                <a:lnTo>
                  <a:pt x="152169" y="592392"/>
                </a:lnTo>
                <a:lnTo>
                  <a:pt x="130562" y="632168"/>
                </a:lnTo>
                <a:lnTo>
                  <a:pt x="110467" y="672854"/>
                </a:lnTo>
                <a:lnTo>
                  <a:pt x="91922" y="714413"/>
                </a:lnTo>
                <a:lnTo>
                  <a:pt x="74965" y="756807"/>
                </a:lnTo>
                <a:lnTo>
                  <a:pt x="59633" y="799998"/>
                </a:lnTo>
                <a:lnTo>
                  <a:pt x="45963" y="843949"/>
                </a:lnTo>
                <a:lnTo>
                  <a:pt x="33995" y="888621"/>
                </a:lnTo>
                <a:lnTo>
                  <a:pt x="23764" y="933978"/>
                </a:lnTo>
                <a:lnTo>
                  <a:pt x="15309" y="979982"/>
                </a:lnTo>
                <a:lnTo>
                  <a:pt x="8668" y="1026595"/>
                </a:lnTo>
                <a:lnTo>
                  <a:pt x="3877" y="1073780"/>
                </a:lnTo>
                <a:lnTo>
                  <a:pt x="975" y="1121498"/>
                </a:lnTo>
                <a:lnTo>
                  <a:pt x="0" y="1169713"/>
                </a:lnTo>
                <a:lnTo>
                  <a:pt x="975" y="1217930"/>
                </a:lnTo>
                <a:lnTo>
                  <a:pt x="3877" y="1265651"/>
                </a:lnTo>
                <a:lnTo>
                  <a:pt x="8668" y="1312838"/>
                </a:lnTo>
                <a:lnTo>
                  <a:pt x="15309" y="1359453"/>
                </a:lnTo>
                <a:lnTo>
                  <a:pt x="23764" y="1405459"/>
                </a:lnTo>
                <a:lnTo>
                  <a:pt x="33995" y="1450817"/>
                </a:lnTo>
                <a:lnTo>
                  <a:pt x="45963" y="1495491"/>
                </a:lnTo>
                <a:lnTo>
                  <a:pt x="59633" y="1539443"/>
                </a:lnTo>
                <a:lnTo>
                  <a:pt x="74965" y="1582635"/>
                </a:lnTo>
                <a:lnTo>
                  <a:pt x="91922" y="1625030"/>
                </a:lnTo>
                <a:lnTo>
                  <a:pt x="110467" y="1666589"/>
                </a:lnTo>
                <a:lnTo>
                  <a:pt x="130562" y="1707276"/>
                </a:lnTo>
                <a:lnTo>
                  <a:pt x="152169" y="1747052"/>
                </a:lnTo>
                <a:lnTo>
                  <a:pt x="175251" y="1785880"/>
                </a:lnTo>
                <a:lnTo>
                  <a:pt x="199769" y="1823723"/>
                </a:lnTo>
                <a:lnTo>
                  <a:pt x="225688" y="1860542"/>
                </a:lnTo>
                <a:lnTo>
                  <a:pt x="252968" y="1896301"/>
                </a:lnTo>
                <a:lnTo>
                  <a:pt x="281572" y="1930961"/>
                </a:lnTo>
                <a:lnTo>
                  <a:pt x="311463" y="1964485"/>
                </a:lnTo>
                <a:lnTo>
                  <a:pt x="342603" y="1996835"/>
                </a:lnTo>
                <a:lnTo>
                  <a:pt x="374954" y="2027974"/>
                </a:lnTo>
                <a:lnTo>
                  <a:pt x="408479" y="2057864"/>
                </a:lnTo>
                <a:lnTo>
                  <a:pt x="443140" y="2086468"/>
                </a:lnTo>
                <a:lnTo>
                  <a:pt x="478899" y="2113747"/>
                </a:lnTo>
                <a:lnTo>
                  <a:pt x="515719" y="2139665"/>
                </a:lnTo>
                <a:lnTo>
                  <a:pt x="553562" y="2164183"/>
                </a:lnTo>
                <a:lnTo>
                  <a:pt x="592390" y="2187264"/>
                </a:lnTo>
                <a:lnTo>
                  <a:pt x="632167" y="2208870"/>
                </a:lnTo>
                <a:lnTo>
                  <a:pt x="672854" y="2228964"/>
                </a:lnTo>
                <a:lnTo>
                  <a:pt x="714413" y="2247508"/>
                </a:lnTo>
                <a:lnTo>
                  <a:pt x="756808" y="2264464"/>
                </a:lnTo>
                <a:lnTo>
                  <a:pt x="799999" y="2279796"/>
                </a:lnTo>
                <a:lnTo>
                  <a:pt x="843951" y="2293464"/>
                </a:lnTo>
                <a:lnTo>
                  <a:pt x="888624" y="2305432"/>
                </a:lnTo>
                <a:lnTo>
                  <a:pt x="933982" y="2315662"/>
                </a:lnTo>
                <a:lnTo>
                  <a:pt x="979987" y="2324117"/>
                </a:lnTo>
                <a:lnTo>
                  <a:pt x="1026602" y="2330758"/>
                </a:lnTo>
                <a:lnTo>
                  <a:pt x="1073787" y="2335548"/>
                </a:lnTo>
                <a:lnTo>
                  <a:pt x="1121507" y="2338450"/>
                </a:lnTo>
                <a:lnTo>
                  <a:pt x="1169723" y="2339426"/>
                </a:lnTo>
                <a:lnTo>
                  <a:pt x="1217939" y="2338450"/>
                </a:lnTo>
                <a:lnTo>
                  <a:pt x="1265659" y="2335548"/>
                </a:lnTo>
                <a:lnTo>
                  <a:pt x="1312845" y="2330758"/>
                </a:lnTo>
                <a:lnTo>
                  <a:pt x="1359459" y="2324117"/>
                </a:lnTo>
                <a:lnTo>
                  <a:pt x="1405464" y="2315662"/>
                </a:lnTo>
                <a:lnTo>
                  <a:pt x="1450822" y="2305432"/>
                </a:lnTo>
                <a:lnTo>
                  <a:pt x="1495495" y="2293464"/>
                </a:lnTo>
                <a:lnTo>
                  <a:pt x="1539447" y="2279796"/>
                </a:lnTo>
                <a:lnTo>
                  <a:pt x="1582639" y="2264464"/>
                </a:lnTo>
                <a:lnTo>
                  <a:pt x="1625033" y="2247508"/>
                </a:lnTo>
                <a:lnTo>
                  <a:pt x="1666592" y="2228964"/>
                </a:lnTo>
                <a:lnTo>
                  <a:pt x="1707279" y="2208870"/>
                </a:lnTo>
                <a:lnTo>
                  <a:pt x="1747056" y="2187264"/>
                </a:lnTo>
                <a:lnTo>
                  <a:pt x="1785884" y="2164183"/>
                </a:lnTo>
                <a:lnTo>
                  <a:pt x="1823727" y="2139665"/>
                </a:lnTo>
                <a:lnTo>
                  <a:pt x="1860547" y="2113747"/>
                </a:lnTo>
                <a:lnTo>
                  <a:pt x="1896307" y="2086468"/>
                </a:lnTo>
                <a:lnTo>
                  <a:pt x="1930967" y="2057864"/>
                </a:lnTo>
                <a:lnTo>
                  <a:pt x="1964492" y="2027974"/>
                </a:lnTo>
                <a:lnTo>
                  <a:pt x="1996843" y="1996835"/>
                </a:lnTo>
                <a:lnTo>
                  <a:pt x="2027983" y="1964485"/>
                </a:lnTo>
                <a:lnTo>
                  <a:pt x="2057874" y="1930961"/>
                </a:lnTo>
                <a:lnTo>
                  <a:pt x="2086478" y="1896301"/>
                </a:lnTo>
                <a:lnTo>
                  <a:pt x="2113758" y="1860542"/>
                </a:lnTo>
                <a:lnTo>
                  <a:pt x="2139677" y="1823723"/>
                </a:lnTo>
                <a:lnTo>
                  <a:pt x="2164196" y="1785880"/>
                </a:lnTo>
                <a:lnTo>
                  <a:pt x="2187277" y="1747052"/>
                </a:lnTo>
                <a:lnTo>
                  <a:pt x="2208885" y="1707276"/>
                </a:lnTo>
                <a:lnTo>
                  <a:pt x="2228979" y="1666589"/>
                </a:lnTo>
                <a:lnTo>
                  <a:pt x="2247524" y="1625030"/>
                </a:lnTo>
                <a:lnTo>
                  <a:pt x="2264481" y="1582635"/>
                </a:lnTo>
                <a:lnTo>
                  <a:pt x="2279813" y="1539443"/>
                </a:lnTo>
                <a:lnTo>
                  <a:pt x="2293483" y="1495491"/>
                </a:lnTo>
                <a:lnTo>
                  <a:pt x="2305451" y="1450817"/>
                </a:lnTo>
                <a:lnTo>
                  <a:pt x="2315682" y="1405459"/>
                </a:lnTo>
                <a:lnTo>
                  <a:pt x="2324137" y="1359453"/>
                </a:lnTo>
                <a:lnTo>
                  <a:pt x="2330778" y="1312838"/>
                </a:lnTo>
                <a:lnTo>
                  <a:pt x="2335569" y="1265651"/>
                </a:lnTo>
                <a:lnTo>
                  <a:pt x="2338471" y="1217930"/>
                </a:lnTo>
                <a:lnTo>
                  <a:pt x="2339447" y="1169713"/>
                </a:lnTo>
                <a:lnTo>
                  <a:pt x="2338471" y="1121498"/>
                </a:lnTo>
                <a:lnTo>
                  <a:pt x="2335569" y="1073780"/>
                </a:lnTo>
                <a:lnTo>
                  <a:pt x="2330778" y="1026595"/>
                </a:lnTo>
                <a:lnTo>
                  <a:pt x="2324137" y="979982"/>
                </a:lnTo>
                <a:lnTo>
                  <a:pt x="2315682" y="933978"/>
                </a:lnTo>
                <a:lnTo>
                  <a:pt x="2305451" y="888621"/>
                </a:lnTo>
                <a:lnTo>
                  <a:pt x="2293483" y="843949"/>
                </a:lnTo>
                <a:lnTo>
                  <a:pt x="2279813" y="799998"/>
                </a:lnTo>
                <a:lnTo>
                  <a:pt x="2264481" y="756807"/>
                </a:lnTo>
                <a:lnTo>
                  <a:pt x="2247524" y="714413"/>
                </a:lnTo>
                <a:lnTo>
                  <a:pt x="2228979" y="672854"/>
                </a:lnTo>
                <a:lnTo>
                  <a:pt x="2208885" y="632168"/>
                </a:lnTo>
                <a:lnTo>
                  <a:pt x="2187277" y="592392"/>
                </a:lnTo>
                <a:lnTo>
                  <a:pt x="2164196" y="553564"/>
                </a:lnTo>
                <a:lnTo>
                  <a:pt x="2139677" y="515721"/>
                </a:lnTo>
                <a:lnTo>
                  <a:pt x="2113758" y="478901"/>
                </a:lnTo>
                <a:lnTo>
                  <a:pt x="2086478" y="443142"/>
                </a:lnTo>
                <a:lnTo>
                  <a:pt x="2057874" y="408481"/>
                </a:lnTo>
                <a:lnTo>
                  <a:pt x="2027983" y="374957"/>
                </a:lnTo>
                <a:lnTo>
                  <a:pt x="1996843" y="342606"/>
                </a:lnTo>
                <a:lnTo>
                  <a:pt x="1964492" y="311466"/>
                </a:lnTo>
                <a:lnTo>
                  <a:pt x="1930967" y="281575"/>
                </a:lnTo>
                <a:lnTo>
                  <a:pt x="1896307" y="252970"/>
                </a:lnTo>
                <a:lnTo>
                  <a:pt x="1860547" y="225690"/>
                </a:lnTo>
                <a:lnTo>
                  <a:pt x="1823727" y="199772"/>
                </a:lnTo>
                <a:lnTo>
                  <a:pt x="1785884" y="175253"/>
                </a:lnTo>
                <a:lnTo>
                  <a:pt x="1747056" y="152171"/>
                </a:lnTo>
                <a:lnTo>
                  <a:pt x="1707279" y="130563"/>
                </a:lnTo>
                <a:lnTo>
                  <a:pt x="1666592" y="110468"/>
                </a:lnTo>
                <a:lnTo>
                  <a:pt x="1625033" y="91923"/>
                </a:lnTo>
                <a:lnTo>
                  <a:pt x="1582639" y="74966"/>
                </a:lnTo>
                <a:lnTo>
                  <a:pt x="1539447" y="59634"/>
                </a:lnTo>
                <a:lnTo>
                  <a:pt x="1495495" y="45964"/>
                </a:lnTo>
                <a:lnTo>
                  <a:pt x="1450822" y="33995"/>
                </a:lnTo>
                <a:lnTo>
                  <a:pt x="1405464" y="23764"/>
                </a:lnTo>
                <a:lnTo>
                  <a:pt x="1359459" y="15309"/>
                </a:lnTo>
                <a:lnTo>
                  <a:pt x="1312845" y="8668"/>
                </a:lnTo>
                <a:lnTo>
                  <a:pt x="1265659" y="3877"/>
                </a:lnTo>
                <a:lnTo>
                  <a:pt x="1217939" y="975"/>
                </a:lnTo>
                <a:lnTo>
                  <a:pt x="116972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ABE3A2F2-9133-24D3-D4B8-5A98296243A5}"/>
              </a:ext>
            </a:extLst>
          </p:cNvPr>
          <p:cNvSpPr/>
          <p:nvPr/>
        </p:nvSpPr>
        <p:spPr>
          <a:xfrm>
            <a:off x="7730769" y="7083352"/>
            <a:ext cx="2924810" cy="2924810"/>
          </a:xfrm>
          <a:custGeom>
            <a:avLst/>
            <a:gdLst/>
            <a:ahLst/>
            <a:cxnLst/>
            <a:rect l="l" t="t" r="r" b="b"/>
            <a:pathLst>
              <a:path w="2924809" h="2924809">
                <a:moveTo>
                  <a:pt x="1462154" y="0"/>
                </a:moveTo>
                <a:lnTo>
                  <a:pt x="1413890" y="781"/>
                </a:lnTo>
                <a:lnTo>
                  <a:pt x="1366017" y="3110"/>
                </a:lnTo>
                <a:lnTo>
                  <a:pt x="1318559" y="6961"/>
                </a:lnTo>
                <a:lnTo>
                  <a:pt x="1271540" y="12311"/>
                </a:lnTo>
                <a:lnTo>
                  <a:pt x="1224985" y="19137"/>
                </a:lnTo>
                <a:lnTo>
                  <a:pt x="1178917" y="27412"/>
                </a:lnTo>
                <a:lnTo>
                  <a:pt x="1133360" y="37115"/>
                </a:lnTo>
                <a:lnTo>
                  <a:pt x="1088339" y="48220"/>
                </a:lnTo>
                <a:lnTo>
                  <a:pt x="1043878" y="60703"/>
                </a:lnTo>
                <a:lnTo>
                  <a:pt x="1000000" y="74541"/>
                </a:lnTo>
                <a:lnTo>
                  <a:pt x="956730" y="89709"/>
                </a:lnTo>
                <a:lnTo>
                  <a:pt x="914092" y="106183"/>
                </a:lnTo>
                <a:lnTo>
                  <a:pt x="872110" y="123940"/>
                </a:lnTo>
                <a:lnTo>
                  <a:pt x="830808" y="142954"/>
                </a:lnTo>
                <a:lnTo>
                  <a:pt x="790210" y="163203"/>
                </a:lnTo>
                <a:lnTo>
                  <a:pt x="750340" y="184661"/>
                </a:lnTo>
                <a:lnTo>
                  <a:pt x="711223" y="207305"/>
                </a:lnTo>
                <a:lnTo>
                  <a:pt x="672882" y="231110"/>
                </a:lnTo>
                <a:lnTo>
                  <a:pt x="635341" y="256054"/>
                </a:lnTo>
                <a:lnTo>
                  <a:pt x="598625" y="282111"/>
                </a:lnTo>
                <a:lnTo>
                  <a:pt x="562757" y="309257"/>
                </a:lnTo>
                <a:lnTo>
                  <a:pt x="527762" y="337469"/>
                </a:lnTo>
                <a:lnTo>
                  <a:pt x="493664" y="366721"/>
                </a:lnTo>
                <a:lnTo>
                  <a:pt x="460487" y="396992"/>
                </a:lnTo>
                <a:lnTo>
                  <a:pt x="428255" y="428255"/>
                </a:lnTo>
                <a:lnTo>
                  <a:pt x="396992" y="460487"/>
                </a:lnTo>
                <a:lnTo>
                  <a:pt x="366721" y="493664"/>
                </a:lnTo>
                <a:lnTo>
                  <a:pt x="337469" y="527762"/>
                </a:lnTo>
                <a:lnTo>
                  <a:pt x="309257" y="562757"/>
                </a:lnTo>
                <a:lnTo>
                  <a:pt x="282111" y="598625"/>
                </a:lnTo>
                <a:lnTo>
                  <a:pt x="256054" y="635341"/>
                </a:lnTo>
                <a:lnTo>
                  <a:pt x="231110" y="672882"/>
                </a:lnTo>
                <a:lnTo>
                  <a:pt x="207305" y="711223"/>
                </a:lnTo>
                <a:lnTo>
                  <a:pt x="184661" y="750340"/>
                </a:lnTo>
                <a:lnTo>
                  <a:pt x="163203" y="790210"/>
                </a:lnTo>
                <a:lnTo>
                  <a:pt x="142954" y="830808"/>
                </a:lnTo>
                <a:lnTo>
                  <a:pt x="123940" y="872110"/>
                </a:lnTo>
                <a:lnTo>
                  <a:pt x="106183" y="914092"/>
                </a:lnTo>
                <a:lnTo>
                  <a:pt x="89709" y="956730"/>
                </a:lnTo>
                <a:lnTo>
                  <a:pt x="74541" y="1000000"/>
                </a:lnTo>
                <a:lnTo>
                  <a:pt x="60703" y="1043878"/>
                </a:lnTo>
                <a:lnTo>
                  <a:pt x="48220" y="1088339"/>
                </a:lnTo>
                <a:lnTo>
                  <a:pt x="37115" y="1133360"/>
                </a:lnTo>
                <a:lnTo>
                  <a:pt x="27412" y="1178917"/>
                </a:lnTo>
                <a:lnTo>
                  <a:pt x="19137" y="1224985"/>
                </a:lnTo>
                <a:lnTo>
                  <a:pt x="12311" y="1271540"/>
                </a:lnTo>
                <a:lnTo>
                  <a:pt x="6961" y="1318559"/>
                </a:lnTo>
                <a:lnTo>
                  <a:pt x="3110" y="1366017"/>
                </a:lnTo>
                <a:lnTo>
                  <a:pt x="781" y="1413890"/>
                </a:lnTo>
                <a:lnTo>
                  <a:pt x="0" y="1462154"/>
                </a:lnTo>
                <a:lnTo>
                  <a:pt x="781" y="1510418"/>
                </a:lnTo>
                <a:lnTo>
                  <a:pt x="3110" y="1558291"/>
                </a:lnTo>
                <a:lnTo>
                  <a:pt x="6961" y="1605749"/>
                </a:lnTo>
                <a:lnTo>
                  <a:pt x="12311" y="1652768"/>
                </a:lnTo>
                <a:lnTo>
                  <a:pt x="19137" y="1699323"/>
                </a:lnTo>
                <a:lnTo>
                  <a:pt x="27412" y="1745391"/>
                </a:lnTo>
                <a:lnTo>
                  <a:pt x="37115" y="1790948"/>
                </a:lnTo>
                <a:lnTo>
                  <a:pt x="48220" y="1835969"/>
                </a:lnTo>
                <a:lnTo>
                  <a:pt x="60703" y="1880431"/>
                </a:lnTo>
                <a:lnTo>
                  <a:pt x="74541" y="1924309"/>
                </a:lnTo>
                <a:lnTo>
                  <a:pt x="89709" y="1967579"/>
                </a:lnTo>
                <a:lnTo>
                  <a:pt x="106183" y="2010217"/>
                </a:lnTo>
                <a:lnTo>
                  <a:pt x="123940" y="2052200"/>
                </a:lnTo>
                <a:lnTo>
                  <a:pt x="142954" y="2093502"/>
                </a:lnTo>
                <a:lnTo>
                  <a:pt x="163203" y="2134100"/>
                </a:lnTo>
                <a:lnTo>
                  <a:pt x="184661" y="2173970"/>
                </a:lnTo>
                <a:lnTo>
                  <a:pt x="207305" y="2213088"/>
                </a:lnTo>
                <a:lnTo>
                  <a:pt x="231110" y="2251429"/>
                </a:lnTo>
                <a:lnTo>
                  <a:pt x="256054" y="2288970"/>
                </a:lnTo>
                <a:lnTo>
                  <a:pt x="282111" y="2325687"/>
                </a:lnTo>
                <a:lnTo>
                  <a:pt x="309257" y="2361555"/>
                </a:lnTo>
                <a:lnTo>
                  <a:pt x="337469" y="2396550"/>
                </a:lnTo>
                <a:lnTo>
                  <a:pt x="366721" y="2430648"/>
                </a:lnTo>
                <a:lnTo>
                  <a:pt x="396992" y="2463826"/>
                </a:lnTo>
                <a:lnTo>
                  <a:pt x="428255" y="2496058"/>
                </a:lnTo>
                <a:lnTo>
                  <a:pt x="460487" y="2527322"/>
                </a:lnTo>
                <a:lnTo>
                  <a:pt x="493664" y="2557592"/>
                </a:lnTo>
                <a:lnTo>
                  <a:pt x="527762" y="2586846"/>
                </a:lnTo>
                <a:lnTo>
                  <a:pt x="562757" y="2615057"/>
                </a:lnTo>
                <a:lnTo>
                  <a:pt x="598625" y="2642204"/>
                </a:lnTo>
                <a:lnTo>
                  <a:pt x="635341" y="2668261"/>
                </a:lnTo>
                <a:lnTo>
                  <a:pt x="672882" y="2693205"/>
                </a:lnTo>
                <a:lnTo>
                  <a:pt x="711223" y="2717011"/>
                </a:lnTo>
                <a:lnTo>
                  <a:pt x="750340" y="2739655"/>
                </a:lnTo>
                <a:lnTo>
                  <a:pt x="790210" y="2761113"/>
                </a:lnTo>
                <a:lnTo>
                  <a:pt x="830808" y="2781362"/>
                </a:lnTo>
                <a:lnTo>
                  <a:pt x="872110" y="2800377"/>
                </a:lnTo>
                <a:lnTo>
                  <a:pt x="914092" y="2818133"/>
                </a:lnTo>
                <a:lnTo>
                  <a:pt x="956730" y="2834608"/>
                </a:lnTo>
                <a:lnTo>
                  <a:pt x="1000000" y="2849776"/>
                </a:lnTo>
                <a:lnTo>
                  <a:pt x="1043878" y="2863614"/>
                </a:lnTo>
                <a:lnTo>
                  <a:pt x="1088339" y="2876098"/>
                </a:lnTo>
                <a:lnTo>
                  <a:pt x="1133360" y="2887203"/>
                </a:lnTo>
                <a:lnTo>
                  <a:pt x="1178917" y="2896905"/>
                </a:lnTo>
                <a:lnTo>
                  <a:pt x="1224985" y="2905181"/>
                </a:lnTo>
                <a:lnTo>
                  <a:pt x="1271540" y="2912007"/>
                </a:lnTo>
                <a:lnTo>
                  <a:pt x="1318559" y="2917357"/>
                </a:lnTo>
                <a:lnTo>
                  <a:pt x="1366017" y="2921209"/>
                </a:lnTo>
                <a:lnTo>
                  <a:pt x="1413890" y="2923537"/>
                </a:lnTo>
                <a:lnTo>
                  <a:pt x="1462154" y="2924319"/>
                </a:lnTo>
                <a:lnTo>
                  <a:pt x="1510418" y="2923537"/>
                </a:lnTo>
                <a:lnTo>
                  <a:pt x="1558291" y="2921209"/>
                </a:lnTo>
                <a:lnTo>
                  <a:pt x="1605749" y="2917357"/>
                </a:lnTo>
                <a:lnTo>
                  <a:pt x="1652767" y="2912007"/>
                </a:lnTo>
                <a:lnTo>
                  <a:pt x="1699323" y="2905181"/>
                </a:lnTo>
                <a:lnTo>
                  <a:pt x="1745391" y="2896905"/>
                </a:lnTo>
                <a:lnTo>
                  <a:pt x="1790947" y="2887203"/>
                </a:lnTo>
                <a:lnTo>
                  <a:pt x="1835969" y="2876098"/>
                </a:lnTo>
                <a:lnTo>
                  <a:pt x="1880430" y="2863614"/>
                </a:lnTo>
                <a:lnTo>
                  <a:pt x="1924308" y="2849776"/>
                </a:lnTo>
                <a:lnTo>
                  <a:pt x="1967578" y="2834608"/>
                </a:lnTo>
                <a:lnTo>
                  <a:pt x="2010216" y="2818133"/>
                </a:lnTo>
                <a:lnTo>
                  <a:pt x="2052198" y="2800377"/>
                </a:lnTo>
                <a:lnTo>
                  <a:pt x="2093500" y="2781362"/>
                </a:lnTo>
                <a:lnTo>
                  <a:pt x="2134098" y="2761113"/>
                </a:lnTo>
                <a:lnTo>
                  <a:pt x="2173968" y="2739655"/>
                </a:lnTo>
                <a:lnTo>
                  <a:pt x="2213085" y="2717011"/>
                </a:lnTo>
                <a:lnTo>
                  <a:pt x="2251426" y="2693205"/>
                </a:lnTo>
                <a:lnTo>
                  <a:pt x="2288967" y="2668261"/>
                </a:lnTo>
                <a:lnTo>
                  <a:pt x="2325683" y="2642204"/>
                </a:lnTo>
                <a:lnTo>
                  <a:pt x="2361551" y="2615057"/>
                </a:lnTo>
                <a:lnTo>
                  <a:pt x="2396546" y="2586846"/>
                </a:lnTo>
                <a:lnTo>
                  <a:pt x="2430644" y="2557592"/>
                </a:lnTo>
                <a:lnTo>
                  <a:pt x="2463821" y="2527322"/>
                </a:lnTo>
                <a:lnTo>
                  <a:pt x="2496053" y="2496058"/>
                </a:lnTo>
                <a:lnTo>
                  <a:pt x="2527316" y="2463826"/>
                </a:lnTo>
                <a:lnTo>
                  <a:pt x="2557586" y="2430648"/>
                </a:lnTo>
                <a:lnTo>
                  <a:pt x="2586839" y="2396550"/>
                </a:lnTo>
                <a:lnTo>
                  <a:pt x="2615051" y="2361555"/>
                </a:lnTo>
                <a:lnTo>
                  <a:pt x="2642197" y="2325687"/>
                </a:lnTo>
                <a:lnTo>
                  <a:pt x="2668254" y="2288970"/>
                </a:lnTo>
                <a:lnTo>
                  <a:pt x="2693197" y="2251429"/>
                </a:lnTo>
                <a:lnTo>
                  <a:pt x="2717003" y="2213088"/>
                </a:lnTo>
                <a:lnTo>
                  <a:pt x="2739647" y="2173970"/>
                </a:lnTo>
                <a:lnTo>
                  <a:pt x="2761105" y="2134100"/>
                </a:lnTo>
                <a:lnTo>
                  <a:pt x="2781354" y="2093502"/>
                </a:lnTo>
                <a:lnTo>
                  <a:pt x="2800368" y="2052200"/>
                </a:lnTo>
                <a:lnTo>
                  <a:pt x="2818124" y="2010217"/>
                </a:lnTo>
                <a:lnTo>
                  <a:pt x="2834599" y="1967579"/>
                </a:lnTo>
                <a:lnTo>
                  <a:pt x="2849767" y="1924309"/>
                </a:lnTo>
                <a:lnTo>
                  <a:pt x="2863605" y="1880431"/>
                </a:lnTo>
                <a:lnTo>
                  <a:pt x="2876088" y="1835969"/>
                </a:lnTo>
                <a:lnTo>
                  <a:pt x="2887193" y="1790948"/>
                </a:lnTo>
                <a:lnTo>
                  <a:pt x="2896895" y="1745391"/>
                </a:lnTo>
                <a:lnTo>
                  <a:pt x="2905171" y="1699323"/>
                </a:lnTo>
                <a:lnTo>
                  <a:pt x="2911996" y="1652768"/>
                </a:lnTo>
                <a:lnTo>
                  <a:pt x="2917347" y="1605749"/>
                </a:lnTo>
                <a:lnTo>
                  <a:pt x="2921198" y="1558291"/>
                </a:lnTo>
                <a:lnTo>
                  <a:pt x="2923527" y="1510418"/>
                </a:lnTo>
                <a:lnTo>
                  <a:pt x="2924308" y="1462154"/>
                </a:lnTo>
                <a:lnTo>
                  <a:pt x="2923527" y="1413890"/>
                </a:lnTo>
                <a:lnTo>
                  <a:pt x="2921198" y="1366017"/>
                </a:lnTo>
                <a:lnTo>
                  <a:pt x="2917347" y="1318559"/>
                </a:lnTo>
                <a:lnTo>
                  <a:pt x="2911996" y="1271540"/>
                </a:lnTo>
                <a:lnTo>
                  <a:pt x="2905171" y="1224985"/>
                </a:lnTo>
                <a:lnTo>
                  <a:pt x="2896895" y="1178917"/>
                </a:lnTo>
                <a:lnTo>
                  <a:pt x="2887193" y="1133360"/>
                </a:lnTo>
                <a:lnTo>
                  <a:pt x="2876088" y="1088339"/>
                </a:lnTo>
                <a:lnTo>
                  <a:pt x="2863605" y="1043878"/>
                </a:lnTo>
                <a:lnTo>
                  <a:pt x="2849767" y="1000000"/>
                </a:lnTo>
                <a:lnTo>
                  <a:pt x="2834599" y="956730"/>
                </a:lnTo>
                <a:lnTo>
                  <a:pt x="2818124" y="914092"/>
                </a:lnTo>
                <a:lnTo>
                  <a:pt x="2800368" y="872110"/>
                </a:lnTo>
                <a:lnTo>
                  <a:pt x="2781354" y="830808"/>
                </a:lnTo>
                <a:lnTo>
                  <a:pt x="2761105" y="790210"/>
                </a:lnTo>
                <a:lnTo>
                  <a:pt x="2739647" y="750340"/>
                </a:lnTo>
                <a:lnTo>
                  <a:pt x="2717003" y="711223"/>
                </a:lnTo>
                <a:lnTo>
                  <a:pt x="2693197" y="672882"/>
                </a:lnTo>
                <a:lnTo>
                  <a:pt x="2668254" y="635341"/>
                </a:lnTo>
                <a:lnTo>
                  <a:pt x="2642197" y="598625"/>
                </a:lnTo>
                <a:lnTo>
                  <a:pt x="2615051" y="562757"/>
                </a:lnTo>
                <a:lnTo>
                  <a:pt x="2586839" y="527762"/>
                </a:lnTo>
                <a:lnTo>
                  <a:pt x="2557586" y="493664"/>
                </a:lnTo>
                <a:lnTo>
                  <a:pt x="2527316" y="460487"/>
                </a:lnTo>
                <a:lnTo>
                  <a:pt x="2496053" y="428255"/>
                </a:lnTo>
                <a:lnTo>
                  <a:pt x="2463821" y="396992"/>
                </a:lnTo>
                <a:lnTo>
                  <a:pt x="2430644" y="366721"/>
                </a:lnTo>
                <a:lnTo>
                  <a:pt x="2396546" y="337469"/>
                </a:lnTo>
                <a:lnTo>
                  <a:pt x="2361551" y="309257"/>
                </a:lnTo>
                <a:lnTo>
                  <a:pt x="2325683" y="282111"/>
                </a:lnTo>
                <a:lnTo>
                  <a:pt x="2288967" y="256054"/>
                </a:lnTo>
                <a:lnTo>
                  <a:pt x="2251426" y="231110"/>
                </a:lnTo>
                <a:lnTo>
                  <a:pt x="2213085" y="207305"/>
                </a:lnTo>
                <a:lnTo>
                  <a:pt x="2173968" y="184661"/>
                </a:lnTo>
                <a:lnTo>
                  <a:pt x="2134098" y="163203"/>
                </a:lnTo>
                <a:lnTo>
                  <a:pt x="2093500" y="142954"/>
                </a:lnTo>
                <a:lnTo>
                  <a:pt x="2052198" y="123940"/>
                </a:lnTo>
                <a:lnTo>
                  <a:pt x="2010216" y="106183"/>
                </a:lnTo>
                <a:lnTo>
                  <a:pt x="1967578" y="89709"/>
                </a:lnTo>
                <a:lnTo>
                  <a:pt x="1924308" y="74541"/>
                </a:lnTo>
                <a:lnTo>
                  <a:pt x="1880430" y="60703"/>
                </a:lnTo>
                <a:lnTo>
                  <a:pt x="1835969" y="48220"/>
                </a:lnTo>
                <a:lnTo>
                  <a:pt x="1790947" y="37115"/>
                </a:lnTo>
                <a:lnTo>
                  <a:pt x="1745391" y="27412"/>
                </a:lnTo>
                <a:lnTo>
                  <a:pt x="1699323" y="19137"/>
                </a:lnTo>
                <a:lnTo>
                  <a:pt x="1652767" y="12311"/>
                </a:lnTo>
                <a:lnTo>
                  <a:pt x="1605749" y="6961"/>
                </a:lnTo>
                <a:lnTo>
                  <a:pt x="1558291" y="3110"/>
                </a:lnTo>
                <a:lnTo>
                  <a:pt x="1510418" y="781"/>
                </a:lnTo>
                <a:lnTo>
                  <a:pt x="1462154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B51E84D0-EDF8-15A5-7985-2C48F4F04A17}"/>
              </a:ext>
            </a:extLst>
          </p:cNvPr>
          <p:cNvSpPr/>
          <p:nvPr/>
        </p:nvSpPr>
        <p:spPr>
          <a:xfrm>
            <a:off x="5012809" y="4800530"/>
            <a:ext cx="2456815" cy="2456815"/>
          </a:xfrm>
          <a:custGeom>
            <a:avLst/>
            <a:gdLst/>
            <a:ahLst/>
            <a:cxnLst/>
            <a:rect l="l" t="t" r="r" b="b"/>
            <a:pathLst>
              <a:path w="2456815" h="2456815">
                <a:moveTo>
                  <a:pt x="1228213" y="0"/>
                </a:moveTo>
                <a:lnTo>
                  <a:pt x="1179986" y="929"/>
                </a:lnTo>
                <a:lnTo>
                  <a:pt x="1132229" y="3695"/>
                </a:lnTo>
                <a:lnTo>
                  <a:pt x="1084978" y="8263"/>
                </a:lnTo>
                <a:lnTo>
                  <a:pt x="1038265" y="14598"/>
                </a:lnTo>
                <a:lnTo>
                  <a:pt x="992126" y="22668"/>
                </a:lnTo>
                <a:lnTo>
                  <a:pt x="946595" y="32437"/>
                </a:lnTo>
                <a:lnTo>
                  <a:pt x="901705" y="43872"/>
                </a:lnTo>
                <a:lnTo>
                  <a:pt x="857491" y="56939"/>
                </a:lnTo>
                <a:lnTo>
                  <a:pt x="813987" y="71602"/>
                </a:lnTo>
                <a:lnTo>
                  <a:pt x="771227" y="87829"/>
                </a:lnTo>
                <a:lnTo>
                  <a:pt x="729245" y="105585"/>
                </a:lnTo>
                <a:lnTo>
                  <a:pt x="688076" y="124836"/>
                </a:lnTo>
                <a:lnTo>
                  <a:pt x="647752" y="145548"/>
                </a:lnTo>
                <a:lnTo>
                  <a:pt x="608310" y="167686"/>
                </a:lnTo>
                <a:lnTo>
                  <a:pt x="569782" y="191217"/>
                </a:lnTo>
                <a:lnTo>
                  <a:pt x="532203" y="216106"/>
                </a:lnTo>
                <a:lnTo>
                  <a:pt x="495607" y="242320"/>
                </a:lnTo>
                <a:lnTo>
                  <a:pt x="460028" y="269823"/>
                </a:lnTo>
                <a:lnTo>
                  <a:pt x="425500" y="298583"/>
                </a:lnTo>
                <a:lnTo>
                  <a:pt x="392058" y="328564"/>
                </a:lnTo>
                <a:lnTo>
                  <a:pt x="359735" y="359733"/>
                </a:lnTo>
                <a:lnTo>
                  <a:pt x="328565" y="392056"/>
                </a:lnTo>
                <a:lnTo>
                  <a:pt x="298584" y="425498"/>
                </a:lnTo>
                <a:lnTo>
                  <a:pt x="269824" y="460026"/>
                </a:lnTo>
                <a:lnTo>
                  <a:pt x="242320" y="495605"/>
                </a:lnTo>
                <a:lnTo>
                  <a:pt x="216107" y="532200"/>
                </a:lnTo>
                <a:lnTo>
                  <a:pt x="191217" y="569779"/>
                </a:lnTo>
                <a:lnTo>
                  <a:pt x="167686" y="608307"/>
                </a:lnTo>
                <a:lnTo>
                  <a:pt x="145548" y="647749"/>
                </a:lnTo>
                <a:lnTo>
                  <a:pt x="124836" y="688072"/>
                </a:lnTo>
                <a:lnTo>
                  <a:pt x="105585" y="729241"/>
                </a:lnTo>
                <a:lnTo>
                  <a:pt x="87829" y="771222"/>
                </a:lnTo>
                <a:lnTo>
                  <a:pt x="71603" y="813982"/>
                </a:lnTo>
                <a:lnTo>
                  <a:pt x="56939" y="857486"/>
                </a:lnTo>
                <a:lnTo>
                  <a:pt x="43872" y="901699"/>
                </a:lnTo>
                <a:lnTo>
                  <a:pt x="32437" y="946588"/>
                </a:lnTo>
                <a:lnTo>
                  <a:pt x="22668" y="992119"/>
                </a:lnTo>
                <a:lnTo>
                  <a:pt x="14598" y="1038257"/>
                </a:lnTo>
                <a:lnTo>
                  <a:pt x="8263" y="1084969"/>
                </a:lnTo>
                <a:lnTo>
                  <a:pt x="3695" y="1132220"/>
                </a:lnTo>
                <a:lnTo>
                  <a:pt x="929" y="1179976"/>
                </a:lnTo>
                <a:lnTo>
                  <a:pt x="0" y="1228203"/>
                </a:lnTo>
                <a:lnTo>
                  <a:pt x="929" y="1276430"/>
                </a:lnTo>
                <a:lnTo>
                  <a:pt x="3695" y="1324186"/>
                </a:lnTo>
                <a:lnTo>
                  <a:pt x="8263" y="1371437"/>
                </a:lnTo>
                <a:lnTo>
                  <a:pt x="14598" y="1418148"/>
                </a:lnTo>
                <a:lnTo>
                  <a:pt x="22668" y="1464287"/>
                </a:lnTo>
                <a:lnTo>
                  <a:pt x="32437" y="1509818"/>
                </a:lnTo>
                <a:lnTo>
                  <a:pt x="43872" y="1554707"/>
                </a:lnTo>
                <a:lnTo>
                  <a:pt x="56939" y="1598920"/>
                </a:lnTo>
                <a:lnTo>
                  <a:pt x="71603" y="1642424"/>
                </a:lnTo>
                <a:lnTo>
                  <a:pt x="87829" y="1685183"/>
                </a:lnTo>
                <a:lnTo>
                  <a:pt x="105585" y="1727165"/>
                </a:lnTo>
                <a:lnTo>
                  <a:pt x="124836" y="1768334"/>
                </a:lnTo>
                <a:lnTo>
                  <a:pt x="145548" y="1808657"/>
                </a:lnTo>
                <a:lnTo>
                  <a:pt x="167686" y="1848099"/>
                </a:lnTo>
                <a:lnTo>
                  <a:pt x="191217" y="1886627"/>
                </a:lnTo>
                <a:lnTo>
                  <a:pt x="216107" y="1924205"/>
                </a:lnTo>
                <a:lnTo>
                  <a:pt x="242320" y="1960801"/>
                </a:lnTo>
                <a:lnTo>
                  <a:pt x="269824" y="1996380"/>
                </a:lnTo>
                <a:lnTo>
                  <a:pt x="298584" y="2030908"/>
                </a:lnTo>
                <a:lnTo>
                  <a:pt x="328565" y="2064350"/>
                </a:lnTo>
                <a:lnTo>
                  <a:pt x="359735" y="2096673"/>
                </a:lnTo>
                <a:lnTo>
                  <a:pt x="392058" y="2127842"/>
                </a:lnTo>
                <a:lnTo>
                  <a:pt x="425500" y="2157823"/>
                </a:lnTo>
                <a:lnTo>
                  <a:pt x="460028" y="2186583"/>
                </a:lnTo>
                <a:lnTo>
                  <a:pt x="495607" y="2214086"/>
                </a:lnTo>
                <a:lnTo>
                  <a:pt x="532203" y="2240300"/>
                </a:lnTo>
                <a:lnTo>
                  <a:pt x="569782" y="2265189"/>
                </a:lnTo>
                <a:lnTo>
                  <a:pt x="608310" y="2288720"/>
                </a:lnTo>
                <a:lnTo>
                  <a:pt x="647752" y="2310858"/>
                </a:lnTo>
                <a:lnTo>
                  <a:pt x="688076" y="2331570"/>
                </a:lnTo>
                <a:lnTo>
                  <a:pt x="729245" y="2350821"/>
                </a:lnTo>
                <a:lnTo>
                  <a:pt x="771227" y="2368577"/>
                </a:lnTo>
                <a:lnTo>
                  <a:pt x="813987" y="2384803"/>
                </a:lnTo>
                <a:lnTo>
                  <a:pt x="857491" y="2399467"/>
                </a:lnTo>
                <a:lnTo>
                  <a:pt x="901705" y="2412534"/>
                </a:lnTo>
                <a:lnTo>
                  <a:pt x="946595" y="2423968"/>
                </a:lnTo>
                <a:lnTo>
                  <a:pt x="992126" y="2433738"/>
                </a:lnTo>
                <a:lnTo>
                  <a:pt x="1038265" y="2441807"/>
                </a:lnTo>
                <a:lnTo>
                  <a:pt x="1084978" y="2448143"/>
                </a:lnTo>
                <a:lnTo>
                  <a:pt x="1132229" y="2452711"/>
                </a:lnTo>
                <a:lnTo>
                  <a:pt x="1179986" y="2455477"/>
                </a:lnTo>
                <a:lnTo>
                  <a:pt x="1228213" y="2456406"/>
                </a:lnTo>
                <a:lnTo>
                  <a:pt x="1276441" y="2455477"/>
                </a:lnTo>
                <a:lnTo>
                  <a:pt x="1324198" y="2452711"/>
                </a:lnTo>
                <a:lnTo>
                  <a:pt x="1371449" y="2448143"/>
                </a:lnTo>
                <a:lnTo>
                  <a:pt x="1418162" y="2441807"/>
                </a:lnTo>
                <a:lnTo>
                  <a:pt x="1464301" y="2433738"/>
                </a:lnTo>
                <a:lnTo>
                  <a:pt x="1509832" y="2423968"/>
                </a:lnTo>
                <a:lnTo>
                  <a:pt x="1554722" y="2412534"/>
                </a:lnTo>
                <a:lnTo>
                  <a:pt x="1598936" y="2399467"/>
                </a:lnTo>
                <a:lnTo>
                  <a:pt x="1642440" y="2384803"/>
                </a:lnTo>
                <a:lnTo>
                  <a:pt x="1685200" y="2368577"/>
                </a:lnTo>
                <a:lnTo>
                  <a:pt x="1727182" y="2350821"/>
                </a:lnTo>
                <a:lnTo>
                  <a:pt x="1768351" y="2331570"/>
                </a:lnTo>
                <a:lnTo>
                  <a:pt x="1808674" y="2310858"/>
                </a:lnTo>
                <a:lnTo>
                  <a:pt x="1848117" y="2288720"/>
                </a:lnTo>
                <a:lnTo>
                  <a:pt x="1886645" y="2265189"/>
                </a:lnTo>
                <a:lnTo>
                  <a:pt x="1924224" y="2240300"/>
                </a:lnTo>
                <a:lnTo>
                  <a:pt x="1960820" y="2214086"/>
                </a:lnTo>
                <a:lnTo>
                  <a:pt x="1996399" y="2186583"/>
                </a:lnTo>
                <a:lnTo>
                  <a:pt x="2030927" y="2157823"/>
                </a:lnTo>
                <a:lnTo>
                  <a:pt x="2064369" y="2127842"/>
                </a:lnTo>
                <a:lnTo>
                  <a:pt x="2096692" y="2096673"/>
                </a:lnTo>
                <a:lnTo>
                  <a:pt x="2127862" y="2064350"/>
                </a:lnTo>
                <a:lnTo>
                  <a:pt x="2157843" y="2030908"/>
                </a:lnTo>
                <a:lnTo>
                  <a:pt x="2186603" y="1996380"/>
                </a:lnTo>
                <a:lnTo>
                  <a:pt x="2214107" y="1960801"/>
                </a:lnTo>
                <a:lnTo>
                  <a:pt x="2240320" y="1924205"/>
                </a:lnTo>
                <a:lnTo>
                  <a:pt x="2265209" y="1886627"/>
                </a:lnTo>
                <a:lnTo>
                  <a:pt x="2288740" y="1848099"/>
                </a:lnTo>
                <a:lnTo>
                  <a:pt x="2310879" y="1808657"/>
                </a:lnTo>
                <a:lnTo>
                  <a:pt x="2331590" y="1768334"/>
                </a:lnTo>
                <a:lnTo>
                  <a:pt x="2350841" y="1727165"/>
                </a:lnTo>
                <a:lnTo>
                  <a:pt x="2368597" y="1685183"/>
                </a:lnTo>
                <a:lnTo>
                  <a:pt x="2384824" y="1642424"/>
                </a:lnTo>
                <a:lnTo>
                  <a:pt x="2399488" y="1598920"/>
                </a:lnTo>
                <a:lnTo>
                  <a:pt x="2412554" y="1554707"/>
                </a:lnTo>
                <a:lnTo>
                  <a:pt x="2423989" y="1509818"/>
                </a:lnTo>
                <a:lnTo>
                  <a:pt x="2433759" y="1464287"/>
                </a:lnTo>
                <a:lnTo>
                  <a:pt x="2441828" y="1418148"/>
                </a:lnTo>
                <a:lnTo>
                  <a:pt x="2448164" y="1371437"/>
                </a:lnTo>
                <a:lnTo>
                  <a:pt x="2452732" y="1324186"/>
                </a:lnTo>
                <a:lnTo>
                  <a:pt x="2455498" y="1276430"/>
                </a:lnTo>
                <a:lnTo>
                  <a:pt x="2456427" y="1228203"/>
                </a:lnTo>
                <a:lnTo>
                  <a:pt x="2455498" y="1179976"/>
                </a:lnTo>
                <a:lnTo>
                  <a:pt x="2452732" y="1132220"/>
                </a:lnTo>
                <a:lnTo>
                  <a:pt x="2448164" y="1084969"/>
                </a:lnTo>
                <a:lnTo>
                  <a:pt x="2441828" y="1038257"/>
                </a:lnTo>
                <a:lnTo>
                  <a:pt x="2433759" y="992119"/>
                </a:lnTo>
                <a:lnTo>
                  <a:pt x="2423989" y="946588"/>
                </a:lnTo>
                <a:lnTo>
                  <a:pt x="2412554" y="901699"/>
                </a:lnTo>
                <a:lnTo>
                  <a:pt x="2399488" y="857486"/>
                </a:lnTo>
                <a:lnTo>
                  <a:pt x="2384824" y="813982"/>
                </a:lnTo>
                <a:lnTo>
                  <a:pt x="2368597" y="771222"/>
                </a:lnTo>
                <a:lnTo>
                  <a:pt x="2350841" y="729241"/>
                </a:lnTo>
                <a:lnTo>
                  <a:pt x="2331590" y="688072"/>
                </a:lnTo>
                <a:lnTo>
                  <a:pt x="2310879" y="647749"/>
                </a:lnTo>
                <a:lnTo>
                  <a:pt x="2288740" y="608307"/>
                </a:lnTo>
                <a:lnTo>
                  <a:pt x="2265209" y="569779"/>
                </a:lnTo>
                <a:lnTo>
                  <a:pt x="2240320" y="532200"/>
                </a:lnTo>
                <a:lnTo>
                  <a:pt x="2214107" y="495605"/>
                </a:lnTo>
                <a:lnTo>
                  <a:pt x="2186603" y="460026"/>
                </a:lnTo>
                <a:lnTo>
                  <a:pt x="2157843" y="425498"/>
                </a:lnTo>
                <a:lnTo>
                  <a:pt x="2127862" y="392056"/>
                </a:lnTo>
                <a:lnTo>
                  <a:pt x="2096692" y="359733"/>
                </a:lnTo>
                <a:lnTo>
                  <a:pt x="2064369" y="328564"/>
                </a:lnTo>
                <a:lnTo>
                  <a:pt x="2030927" y="298583"/>
                </a:lnTo>
                <a:lnTo>
                  <a:pt x="1996399" y="269823"/>
                </a:lnTo>
                <a:lnTo>
                  <a:pt x="1960820" y="242320"/>
                </a:lnTo>
                <a:lnTo>
                  <a:pt x="1924224" y="216106"/>
                </a:lnTo>
                <a:lnTo>
                  <a:pt x="1886645" y="191217"/>
                </a:lnTo>
                <a:lnTo>
                  <a:pt x="1848117" y="167686"/>
                </a:lnTo>
                <a:lnTo>
                  <a:pt x="1808674" y="145548"/>
                </a:lnTo>
                <a:lnTo>
                  <a:pt x="1768351" y="124836"/>
                </a:lnTo>
                <a:lnTo>
                  <a:pt x="1727182" y="105585"/>
                </a:lnTo>
                <a:lnTo>
                  <a:pt x="1685200" y="87829"/>
                </a:lnTo>
                <a:lnTo>
                  <a:pt x="1642440" y="71602"/>
                </a:lnTo>
                <a:lnTo>
                  <a:pt x="1598936" y="56939"/>
                </a:lnTo>
                <a:lnTo>
                  <a:pt x="1554722" y="43872"/>
                </a:lnTo>
                <a:lnTo>
                  <a:pt x="1509832" y="32437"/>
                </a:lnTo>
                <a:lnTo>
                  <a:pt x="1464301" y="22668"/>
                </a:lnTo>
                <a:lnTo>
                  <a:pt x="1418162" y="14598"/>
                </a:lnTo>
                <a:lnTo>
                  <a:pt x="1371449" y="8263"/>
                </a:lnTo>
                <a:lnTo>
                  <a:pt x="1324198" y="3695"/>
                </a:lnTo>
                <a:lnTo>
                  <a:pt x="1276441" y="929"/>
                </a:lnTo>
                <a:lnTo>
                  <a:pt x="122821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3EADDF9B-F612-B186-C91E-22030042A7CA}"/>
              </a:ext>
            </a:extLst>
          </p:cNvPr>
          <p:cNvSpPr/>
          <p:nvPr/>
        </p:nvSpPr>
        <p:spPr>
          <a:xfrm>
            <a:off x="1826185" y="6347773"/>
            <a:ext cx="2832735" cy="2832735"/>
          </a:xfrm>
          <a:custGeom>
            <a:avLst/>
            <a:gdLst/>
            <a:ahLst/>
            <a:cxnLst/>
            <a:rect l="l" t="t" r="r" b="b"/>
            <a:pathLst>
              <a:path w="2832735" h="2832734">
                <a:moveTo>
                  <a:pt x="1416093" y="0"/>
                </a:moveTo>
                <a:lnTo>
                  <a:pt x="1367409" y="821"/>
                </a:lnTo>
                <a:lnTo>
                  <a:pt x="1319138" y="3266"/>
                </a:lnTo>
                <a:lnTo>
                  <a:pt x="1271304" y="7311"/>
                </a:lnTo>
                <a:lnTo>
                  <a:pt x="1223936" y="12927"/>
                </a:lnTo>
                <a:lnTo>
                  <a:pt x="1177059" y="20089"/>
                </a:lnTo>
                <a:lnTo>
                  <a:pt x="1130699" y="28770"/>
                </a:lnTo>
                <a:lnTo>
                  <a:pt x="1084883" y="38944"/>
                </a:lnTo>
                <a:lnTo>
                  <a:pt x="1039637" y="50584"/>
                </a:lnTo>
                <a:lnTo>
                  <a:pt x="994988" y="63665"/>
                </a:lnTo>
                <a:lnTo>
                  <a:pt x="950962" y="78159"/>
                </a:lnTo>
                <a:lnTo>
                  <a:pt x="907585" y="94041"/>
                </a:lnTo>
                <a:lnTo>
                  <a:pt x="864883" y="111284"/>
                </a:lnTo>
                <a:lnTo>
                  <a:pt x="822884" y="129862"/>
                </a:lnTo>
                <a:lnTo>
                  <a:pt x="781613" y="149748"/>
                </a:lnTo>
                <a:lnTo>
                  <a:pt x="741096" y="170916"/>
                </a:lnTo>
                <a:lnTo>
                  <a:pt x="701361" y="193339"/>
                </a:lnTo>
                <a:lnTo>
                  <a:pt x="662433" y="216992"/>
                </a:lnTo>
                <a:lnTo>
                  <a:pt x="624339" y="241848"/>
                </a:lnTo>
                <a:lnTo>
                  <a:pt x="587106" y="267880"/>
                </a:lnTo>
                <a:lnTo>
                  <a:pt x="550758" y="295063"/>
                </a:lnTo>
                <a:lnTo>
                  <a:pt x="515324" y="323369"/>
                </a:lnTo>
                <a:lnTo>
                  <a:pt x="480829" y="352773"/>
                </a:lnTo>
                <a:lnTo>
                  <a:pt x="447299" y="383247"/>
                </a:lnTo>
                <a:lnTo>
                  <a:pt x="414762" y="414767"/>
                </a:lnTo>
                <a:lnTo>
                  <a:pt x="383243" y="447305"/>
                </a:lnTo>
                <a:lnTo>
                  <a:pt x="352768" y="480835"/>
                </a:lnTo>
                <a:lnTo>
                  <a:pt x="323365" y="515330"/>
                </a:lnTo>
                <a:lnTo>
                  <a:pt x="295059" y="550765"/>
                </a:lnTo>
                <a:lnTo>
                  <a:pt x="267877" y="587112"/>
                </a:lnTo>
                <a:lnTo>
                  <a:pt x="241845" y="624346"/>
                </a:lnTo>
                <a:lnTo>
                  <a:pt x="216989" y="662441"/>
                </a:lnTo>
                <a:lnTo>
                  <a:pt x="193337" y="701369"/>
                </a:lnTo>
                <a:lnTo>
                  <a:pt x="170913" y="741104"/>
                </a:lnTo>
                <a:lnTo>
                  <a:pt x="149746" y="781621"/>
                </a:lnTo>
                <a:lnTo>
                  <a:pt x="129860" y="822892"/>
                </a:lnTo>
                <a:lnTo>
                  <a:pt x="111282" y="864892"/>
                </a:lnTo>
                <a:lnTo>
                  <a:pt x="94040" y="907594"/>
                </a:lnTo>
                <a:lnTo>
                  <a:pt x="78158" y="950971"/>
                </a:lnTo>
                <a:lnTo>
                  <a:pt x="63664" y="994997"/>
                </a:lnTo>
                <a:lnTo>
                  <a:pt x="50583" y="1039647"/>
                </a:lnTo>
                <a:lnTo>
                  <a:pt x="38943" y="1084893"/>
                </a:lnTo>
                <a:lnTo>
                  <a:pt x="28769" y="1130709"/>
                </a:lnTo>
                <a:lnTo>
                  <a:pt x="20088" y="1177069"/>
                </a:lnTo>
                <a:lnTo>
                  <a:pt x="12927" y="1223946"/>
                </a:lnTo>
                <a:lnTo>
                  <a:pt x="7311" y="1271315"/>
                </a:lnTo>
                <a:lnTo>
                  <a:pt x="3266" y="1319148"/>
                </a:lnTo>
                <a:lnTo>
                  <a:pt x="821" y="1367419"/>
                </a:lnTo>
                <a:lnTo>
                  <a:pt x="0" y="1416103"/>
                </a:lnTo>
                <a:lnTo>
                  <a:pt x="821" y="1464786"/>
                </a:lnTo>
                <a:lnTo>
                  <a:pt x="3266" y="1513057"/>
                </a:lnTo>
                <a:lnTo>
                  <a:pt x="7311" y="1560889"/>
                </a:lnTo>
                <a:lnTo>
                  <a:pt x="12927" y="1608257"/>
                </a:lnTo>
                <a:lnTo>
                  <a:pt x="20088" y="1655134"/>
                </a:lnTo>
                <a:lnTo>
                  <a:pt x="28769" y="1701494"/>
                </a:lnTo>
                <a:lnTo>
                  <a:pt x="38943" y="1747310"/>
                </a:lnTo>
                <a:lnTo>
                  <a:pt x="50583" y="1792555"/>
                </a:lnTo>
                <a:lnTo>
                  <a:pt x="63664" y="1837205"/>
                </a:lnTo>
                <a:lnTo>
                  <a:pt x="78158" y="1881231"/>
                </a:lnTo>
                <a:lnTo>
                  <a:pt x="94040" y="1924608"/>
                </a:lnTo>
                <a:lnTo>
                  <a:pt x="111282" y="1967310"/>
                </a:lnTo>
                <a:lnTo>
                  <a:pt x="129860" y="2009309"/>
                </a:lnTo>
                <a:lnTo>
                  <a:pt x="149746" y="2050580"/>
                </a:lnTo>
                <a:lnTo>
                  <a:pt x="170913" y="2091097"/>
                </a:lnTo>
                <a:lnTo>
                  <a:pt x="193337" y="2130832"/>
                </a:lnTo>
                <a:lnTo>
                  <a:pt x="216989" y="2169761"/>
                </a:lnTo>
                <a:lnTo>
                  <a:pt x="241845" y="2207855"/>
                </a:lnTo>
                <a:lnTo>
                  <a:pt x="267877" y="2245089"/>
                </a:lnTo>
                <a:lnTo>
                  <a:pt x="295059" y="2281437"/>
                </a:lnTo>
                <a:lnTo>
                  <a:pt x="323365" y="2316872"/>
                </a:lnTo>
                <a:lnTo>
                  <a:pt x="352768" y="2351367"/>
                </a:lnTo>
                <a:lnTo>
                  <a:pt x="383243" y="2384897"/>
                </a:lnTo>
                <a:lnTo>
                  <a:pt x="414762" y="2417435"/>
                </a:lnTo>
                <a:lnTo>
                  <a:pt x="447299" y="2448955"/>
                </a:lnTo>
                <a:lnTo>
                  <a:pt x="480829" y="2479430"/>
                </a:lnTo>
                <a:lnTo>
                  <a:pt x="515324" y="2508834"/>
                </a:lnTo>
                <a:lnTo>
                  <a:pt x="550758" y="2537140"/>
                </a:lnTo>
                <a:lnTo>
                  <a:pt x="587106" y="2564323"/>
                </a:lnTo>
                <a:lnTo>
                  <a:pt x="624339" y="2590355"/>
                </a:lnTo>
                <a:lnTo>
                  <a:pt x="662433" y="2615211"/>
                </a:lnTo>
                <a:lnTo>
                  <a:pt x="701361" y="2638864"/>
                </a:lnTo>
                <a:lnTo>
                  <a:pt x="741096" y="2661288"/>
                </a:lnTo>
                <a:lnTo>
                  <a:pt x="781613" y="2682456"/>
                </a:lnTo>
                <a:lnTo>
                  <a:pt x="822884" y="2702343"/>
                </a:lnTo>
                <a:lnTo>
                  <a:pt x="864883" y="2720920"/>
                </a:lnTo>
                <a:lnTo>
                  <a:pt x="907585" y="2738164"/>
                </a:lnTo>
                <a:lnTo>
                  <a:pt x="950962" y="2754046"/>
                </a:lnTo>
                <a:lnTo>
                  <a:pt x="994988" y="2768540"/>
                </a:lnTo>
                <a:lnTo>
                  <a:pt x="1039637" y="2781621"/>
                </a:lnTo>
                <a:lnTo>
                  <a:pt x="1084883" y="2793262"/>
                </a:lnTo>
                <a:lnTo>
                  <a:pt x="1130699" y="2803436"/>
                </a:lnTo>
                <a:lnTo>
                  <a:pt x="1177059" y="2812117"/>
                </a:lnTo>
                <a:lnTo>
                  <a:pt x="1223936" y="2819279"/>
                </a:lnTo>
                <a:lnTo>
                  <a:pt x="1271304" y="2824895"/>
                </a:lnTo>
                <a:lnTo>
                  <a:pt x="1319138" y="2828939"/>
                </a:lnTo>
                <a:lnTo>
                  <a:pt x="1367409" y="2831385"/>
                </a:lnTo>
                <a:lnTo>
                  <a:pt x="1416093" y="2832206"/>
                </a:lnTo>
                <a:lnTo>
                  <a:pt x="1464775" y="2831385"/>
                </a:lnTo>
                <a:lnTo>
                  <a:pt x="1513046" y="2828939"/>
                </a:lnTo>
                <a:lnTo>
                  <a:pt x="1560879" y="2824895"/>
                </a:lnTo>
                <a:lnTo>
                  <a:pt x="1608247" y="2819279"/>
                </a:lnTo>
                <a:lnTo>
                  <a:pt x="1655124" y="2812117"/>
                </a:lnTo>
                <a:lnTo>
                  <a:pt x="1701483" y="2803436"/>
                </a:lnTo>
                <a:lnTo>
                  <a:pt x="1747299" y="2793262"/>
                </a:lnTo>
                <a:lnTo>
                  <a:pt x="1792544" y="2781621"/>
                </a:lnTo>
                <a:lnTo>
                  <a:pt x="1837193" y="2768540"/>
                </a:lnTo>
                <a:lnTo>
                  <a:pt x="1881219" y="2754046"/>
                </a:lnTo>
                <a:lnTo>
                  <a:pt x="1924596" y="2738164"/>
                </a:lnTo>
                <a:lnTo>
                  <a:pt x="1967297" y="2720920"/>
                </a:lnTo>
                <a:lnTo>
                  <a:pt x="2009297" y="2702343"/>
                </a:lnTo>
                <a:lnTo>
                  <a:pt x="2050568" y="2682456"/>
                </a:lnTo>
                <a:lnTo>
                  <a:pt x="2091084" y="2661288"/>
                </a:lnTo>
                <a:lnTo>
                  <a:pt x="2130819" y="2638864"/>
                </a:lnTo>
                <a:lnTo>
                  <a:pt x="2169747" y="2615211"/>
                </a:lnTo>
                <a:lnTo>
                  <a:pt x="2207841" y="2590355"/>
                </a:lnTo>
                <a:lnTo>
                  <a:pt x="2245075" y="2564323"/>
                </a:lnTo>
                <a:lnTo>
                  <a:pt x="2281422" y="2537140"/>
                </a:lnTo>
                <a:lnTo>
                  <a:pt x="2316857" y="2508834"/>
                </a:lnTo>
                <a:lnTo>
                  <a:pt x="2351352" y="2479430"/>
                </a:lnTo>
                <a:lnTo>
                  <a:pt x="2384882" y="2448955"/>
                </a:lnTo>
                <a:lnTo>
                  <a:pt x="2417419" y="2417435"/>
                </a:lnTo>
                <a:lnTo>
                  <a:pt x="2448939" y="2384897"/>
                </a:lnTo>
                <a:lnTo>
                  <a:pt x="2479413" y="2351367"/>
                </a:lnTo>
                <a:lnTo>
                  <a:pt x="2508817" y="2316872"/>
                </a:lnTo>
                <a:lnTo>
                  <a:pt x="2537123" y="2281437"/>
                </a:lnTo>
                <a:lnTo>
                  <a:pt x="2564305" y="2245089"/>
                </a:lnTo>
                <a:lnTo>
                  <a:pt x="2590338" y="2207855"/>
                </a:lnTo>
                <a:lnTo>
                  <a:pt x="2615193" y="2169761"/>
                </a:lnTo>
                <a:lnTo>
                  <a:pt x="2638846" y="2130832"/>
                </a:lnTo>
                <a:lnTo>
                  <a:pt x="2661270" y="2091097"/>
                </a:lnTo>
                <a:lnTo>
                  <a:pt x="2682438" y="2050580"/>
                </a:lnTo>
                <a:lnTo>
                  <a:pt x="2702323" y="2009309"/>
                </a:lnTo>
                <a:lnTo>
                  <a:pt x="2720901" y="1967310"/>
                </a:lnTo>
                <a:lnTo>
                  <a:pt x="2738144" y="1924608"/>
                </a:lnTo>
                <a:lnTo>
                  <a:pt x="2754026" y="1881231"/>
                </a:lnTo>
                <a:lnTo>
                  <a:pt x="2768520" y="1837205"/>
                </a:lnTo>
                <a:lnTo>
                  <a:pt x="2781601" y="1792555"/>
                </a:lnTo>
                <a:lnTo>
                  <a:pt x="2793241" y="1747310"/>
                </a:lnTo>
                <a:lnTo>
                  <a:pt x="2803415" y="1701494"/>
                </a:lnTo>
                <a:lnTo>
                  <a:pt x="2812096" y="1655134"/>
                </a:lnTo>
                <a:lnTo>
                  <a:pt x="2819258" y="1608257"/>
                </a:lnTo>
                <a:lnTo>
                  <a:pt x="2824874" y="1560889"/>
                </a:lnTo>
                <a:lnTo>
                  <a:pt x="2828919" y="1513057"/>
                </a:lnTo>
                <a:lnTo>
                  <a:pt x="2831364" y="1464786"/>
                </a:lnTo>
                <a:lnTo>
                  <a:pt x="2832186" y="1416103"/>
                </a:lnTo>
                <a:lnTo>
                  <a:pt x="2831364" y="1367419"/>
                </a:lnTo>
                <a:lnTo>
                  <a:pt x="2828919" y="1319148"/>
                </a:lnTo>
                <a:lnTo>
                  <a:pt x="2824874" y="1271315"/>
                </a:lnTo>
                <a:lnTo>
                  <a:pt x="2819258" y="1223946"/>
                </a:lnTo>
                <a:lnTo>
                  <a:pt x="2812096" y="1177069"/>
                </a:lnTo>
                <a:lnTo>
                  <a:pt x="2803415" y="1130709"/>
                </a:lnTo>
                <a:lnTo>
                  <a:pt x="2793241" y="1084893"/>
                </a:lnTo>
                <a:lnTo>
                  <a:pt x="2781601" y="1039647"/>
                </a:lnTo>
                <a:lnTo>
                  <a:pt x="2768520" y="994997"/>
                </a:lnTo>
                <a:lnTo>
                  <a:pt x="2754026" y="950971"/>
                </a:lnTo>
                <a:lnTo>
                  <a:pt x="2738144" y="907594"/>
                </a:lnTo>
                <a:lnTo>
                  <a:pt x="2720901" y="864892"/>
                </a:lnTo>
                <a:lnTo>
                  <a:pt x="2702323" y="822892"/>
                </a:lnTo>
                <a:lnTo>
                  <a:pt x="2682438" y="781621"/>
                </a:lnTo>
                <a:lnTo>
                  <a:pt x="2661270" y="741104"/>
                </a:lnTo>
                <a:lnTo>
                  <a:pt x="2638846" y="701369"/>
                </a:lnTo>
                <a:lnTo>
                  <a:pt x="2615193" y="662441"/>
                </a:lnTo>
                <a:lnTo>
                  <a:pt x="2590338" y="624346"/>
                </a:lnTo>
                <a:lnTo>
                  <a:pt x="2564305" y="587112"/>
                </a:lnTo>
                <a:lnTo>
                  <a:pt x="2537123" y="550765"/>
                </a:lnTo>
                <a:lnTo>
                  <a:pt x="2508817" y="515330"/>
                </a:lnTo>
                <a:lnTo>
                  <a:pt x="2479413" y="480835"/>
                </a:lnTo>
                <a:lnTo>
                  <a:pt x="2448939" y="447305"/>
                </a:lnTo>
                <a:lnTo>
                  <a:pt x="2417419" y="414767"/>
                </a:lnTo>
                <a:lnTo>
                  <a:pt x="2384882" y="383247"/>
                </a:lnTo>
                <a:lnTo>
                  <a:pt x="2351352" y="352773"/>
                </a:lnTo>
                <a:lnTo>
                  <a:pt x="2316857" y="323369"/>
                </a:lnTo>
                <a:lnTo>
                  <a:pt x="2281422" y="295063"/>
                </a:lnTo>
                <a:lnTo>
                  <a:pt x="2245075" y="267880"/>
                </a:lnTo>
                <a:lnTo>
                  <a:pt x="2207841" y="241848"/>
                </a:lnTo>
                <a:lnTo>
                  <a:pt x="2169747" y="216992"/>
                </a:lnTo>
                <a:lnTo>
                  <a:pt x="2130819" y="193339"/>
                </a:lnTo>
                <a:lnTo>
                  <a:pt x="2091084" y="170916"/>
                </a:lnTo>
                <a:lnTo>
                  <a:pt x="2050568" y="149748"/>
                </a:lnTo>
                <a:lnTo>
                  <a:pt x="2009297" y="129862"/>
                </a:lnTo>
                <a:lnTo>
                  <a:pt x="1967297" y="111284"/>
                </a:lnTo>
                <a:lnTo>
                  <a:pt x="1924596" y="94041"/>
                </a:lnTo>
                <a:lnTo>
                  <a:pt x="1881219" y="78159"/>
                </a:lnTo>
                <a:lnTo>
                  <a:pt x="1837193" y="63665"/>
                </a:lnTo>
                <a:lnTo>
                  <a:pt x="1792544" y="50584"/>
                </a:lnTo>
                <a:lnTo>
                  <a:pt x="1747299" y="38944"/>
                </a:lnTo>
                <a:lnTo>
                  <a:pt x="1701483" y="28770"/>
                </a:lnTo>
                <a:lnTo>
                  <a:pt x="1655124" y="20089"/>
                </a:lnTo>
                <a:lnTo>
                  <a:pt x="1608247" y="12927"/>
                </a:lnTo>
                <a:lnTo>
                  <a:pt x="1560879" y="7311"/>
                </a:lnTo>
                <a:lnTo>
                  <a:pt x="1513046" y="3266"/>
                </a:lnTo>
                <a:lnTo>
                  <a:pt x="1464775" y="821"/>
                </a:lnTo>
                <a:lnTo>
                  <a:pt x="141609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object 9">
            <a:extLst>
              <a:ext uri="{FF2B5EF4-FFF2-40B4-BE49-F238E27FC236}">
                <a16:creationId xmlns:a16="http://schemas.microsoft.com/office/drawing/2014/main" id="{44074E12-6272-A2E6-EC8C-265535AC5E52}"/>
              </a:ext>
            </a:extLst>
          </p:cNvPr>
          <p:cNvGrpSpPr/>
          <p:nvPr/>
        </p:nvGrpSpPr>
        <p:grpSpPr>
          <a:xfrm>
            <a:off x="1881442" y="6104403"/>
            <a:ext cx="16116935" cy="158750"/>
            <a:chOff x="1881442" y="6104403"/>
            <a:chExt cx="16116935" cy="158750"/>
          </a:xfrm>
        </p:grpSpPr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7FCC049E-180E-812A-23C6-825C45FBC1CB}"/>
                </a:ext>
              </a:extLst>
            </p:cNvPr>
            <p:cNvSpPr/>
            <p:nvPr/>
          </p:nvSpPr>
          <p:spPr>
            <a:xfrm>
              <a:off x="1897148" y="6184530"/>
              <a:ext cx="16101694" cy="0"/>
            </a:xfrm>
            <a:custGeom>
              <a:avLst/>
              <a:gdLst/>
              <a:ahLst/>
              <a:cxnLst/>
              <a:rect l="l" t="t" r="r" b="b"/>
              <a:pathLst>
                <a:path w="16101694">
                  <a:moveTo>
                    <a:pt x="0" y="0"/>
                  </a:moveTo>
                  <a:lnTo>
                    <a:pt x="16101216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ABF91681-6FEE-B221-3A94-A7AA9C8F613B}"/>
                </a:ext>
              </a:extLst>
            </p:cNvPr>
            <p:cNvSpPr/>
            <p:nvPr/>
          </p:nvSpPr>
          <p:spPr>
            <a:xfrm>
              <a:off x="1897148" y="6113851"/>
              <a:ext cx="0" cy="141605"/>
            </a:xfrm>
            <a:custGeom>
              <a:avLst/>
              <a:gdLst/>
              <a:ahLst/>
              <a:cxnLst/>
              <a:rect l="l" t="t" r="r" b="b"/>
              <a:pathLst>
                <a:path h="141604">
                  <a:moveTo>
                    <a:pt x="0" y="0"/>
                  </a:moveTo>
                  <a:lnTo>
                    <a:pt x="0" y="141356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B76A55A2-E236-3ECC-44C1-33C1AE23A678}"/>
                </a:ext>
              </a:extLst>
            </p:cNvPr>
            <p:cNvSpPr/>
            <p:nvPr/>
          </p:nvSpPr>
          <p:spPr>
            <a:xfrm>
              <a:off x="2940938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A986AC92-16E0-CACD-6AF0-7D9A97EE9B00}"/>
                </a:ext>
              </a:extLst>
            </p:cNvPr>
            <p:cNvSpPr/>
            <p:nvPr/>
          </p:nvSpPr>
          <p:spPr>
            <a:xfrm>
              <a:off x="502852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2D7402F4-79F0-E719-E312-7FCAFE313DB5}"/>
                </a:ext>
              </a:extLst>
            </p:cNvPr>
            <p:cNvSpPr/>
            <p:nvPr/>
          </p:nvSpPr>
          <p:spPr>
            <a:xfrm>
              <a:off x="6077257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AD1E9696-69EE-C5FF-776A-0FF3BBA53BCE}"/>
                </a:ext>
              </a:extLst>
            </p:cNvPr>
            <p:cNvSpPr/>
            <p:nvPr/>
          </p:nvSpPr>
          <p:spPr>
            <a:xfrm>
              <a:off x="712104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E8127F6C-B1B1-43F6-00BC-88466F5BAB1F}"/>
                </a:ext>
              </a:extLst>
            </p:cNvPr>
            <p:cNvSpPr/>
            <p:nvPr/>
          </p:nvSpPr>
          <p:spPr>
            <a:xfrm>
              <a:off x="398473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CE55A9EB-4BB1-E13E-0A52-929801CCCC33}"/>
                </a:ext>
              </a:extLst>
            </p:cNvPr>
            <p:cNvSpPr/>
            <p:nvPr/>
          </p:nvSpPr>
          <p:spPr>
            <a:xfrm>
              <a:off x="1025241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D069526D-E86F-93CB-70F0-088BAFE486D6}"/>
                </a:ext>
              </a:extLst>
            </p:cNvPr>
            <p:cNvSpPr/>
            <p:nvPr/>
          </p:nvSpPr>
          <p:spPr>
            <a:xfrm>
              <a:off x="1129621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339E9504-43F1-E8C6-AED8-E56F9E5B4788}"/>
                </a:ext>
              </a:extLst>
            </p:cNvPr>
            <p:cNvSpPr/>
            <p:nvPr/>
          </p:nvSpPr>
          <p:spPr>
            <a:xfrm>
              <a:off x="1233999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126AA59F-0A61-D581-DBF5-6A7E778B2645}"/>
                </a:ext>
              </a:extLst>
            </p:cNvPr>
            <p:cNvSpPr/>
            <p:nvPr/>
          </p:nvSpPr>
          <p:spPr>
            <a:xfrm>
              <a:off x="1338379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61F9A676-17F5-75C3-36B0-6DAAA76DA99D}"/>
                </a:ext>
              </a:extLst>
            </p:cNvPr>
            <p:cNvSpPr/>
            <p:nvPr/>
          </p:nvSpPr>
          <p:spPr>
            <a:xfrm>
              <a:off x="14427581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0181F016-C935-BFA3-58EF-AA7132265210}"/>
                </a:ext>
              </a:extLst>
            </p:cNvPr>
            <p:cNvSpPr/>
            <p:nvPr/>
          </p:nvSpPr>
          <p:spPr>
            <a:xfrm>
              <a:off x="15400384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92C9D775-23DC-8882-8C23-EB78DD53A280}"/>
                </a:ext>
              </a:extLst>
            </p:cNvPr>
            <p:cNvSpPr/>
            <p:nvPr/>
          </p:nvSpPr>
          <p:spPr>
            <a:xfrm>
              <a:off x="16421173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8A47D4CA-FC78-6394-E310-05FD0397536C}"/>
                </a:ext>
              </a:extLst>
            </p:cNvPr>
            <p:cNvSpPr/>
            <p:nvPr/>
          </p:nvSpPr>
          <p:spPr>
            <a:xfrm>
              <a:off x="17428604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D8A4BC55-4DCF-8043-503C-C8755DCB3D26}"/>
                </a:ext>
              </a:extLst>
            </p:cNvPr>
            <p:cNvSpPr/>
            <p:nvPr/>
          </p:nvSpPr>
          <p:spPr>
            <a:xfrm>
              <a:off x="8164838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D6141DED-4B18-AAA6-2AB7-214B4603D1B6}"/>
                </a:ext>
              </a:extLst>
            </p:cNvPr>
            <p:cNvSpPr/>
            <p:nvPr/>
          </p:nvSpPr>
          <p:spPr>
            <a:xfrm>
              <a:off x="920862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27">
            <a:extLst>
              <a:ext uri="{FF2B5EF4-FFF2-40B4-BE49-F238E27FC236}">
                <a16:creationId xmlns:a16="http://schemas.microsoft.com/office/drawing/2014/main" id="{0229E846-989A-9CA6-6E56-2B74B2687883}"/>
              </a:ext>
            </a:extLst>
          </p:cNvPr>
          <p:cNvSpPr txBox="1"/>
          <p:nvPr/>
        </p:nvSpPr>
        <p:spPr>
          <a:xfrm>
            <a:off x="18308704" y="6018422"/>
            <a:ext cx="79375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Framtid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object 28">
            <a:extLst>
              <a:ext uri="{FF2B5EF4-FFF2-40B4-BE49-F238E27FC236}">
                <a16:creationId xmlns:a16="http://schemas.microsoft.com/office/drawing/2014/main" id="{FE23BD75-1004-80D4-8D64-99238C448485}"/>
              </a:ext>
            </a:extLst>
          </p:cNvPr>
          <p:cNvSpPr txBox="1"/>
          <p:nvPr/>
        </p:nvSpPr>
        <p:spPr>
          <a:xfrm>
            <a:off x="991954" y="6034757"/>
            <a:ext cx="549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Dåtid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4D81C69E-B36D-F0BB-636C-5CE5D24C11D1}"/>
              </a:ext>
            </a:extLst>
          </p:cNvPr>
          <p:cNvSpPr txBox="1">
            <a:spLocks/>
          </p:cNvSpPr>
          <p:nvPr/>
        </p:nvSpPr>
        <p:spPr>
          <a:xfrm>
            <a:off x="1813485" y="1587870"/>
            <a:ext cx="5520055" cy="149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69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Vilken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historia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är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</a:t>
            </a:r>
            <a:r>
              <a:rPr kumimoji="0" lang="en-GB" sz="4500" b="1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och</a:t>
            </a:r>
            <a:r>
              <a:rPr kumimoji="0" lang="en-GB" sz="4500" b="1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skapar?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6C546CC0-7962-B632-C212-4597CE84F3A4}"/>
              </a:ext>
            </a:extLst>
          </p:cNvPr>
          <p:cNvSpPr txBox="1"/>
          <p:nvPr/>
        </p:nvSpPr>
        <p:spPr>
          <a:xfrm>
            <a:off x="1813485" y="3252897"/>
            <a:ext cx="722884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8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Välj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ett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jobba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med.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Reflektera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kring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sett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historiskt,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idag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vill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ska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framöver.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Skriv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ner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historiska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nutida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händelser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reflektera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över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målsättningar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den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historia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vill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vara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skapa.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1DFC5158-7CA7-2EAC-773D-C20B202CA5E1}"/>
              </a:ext>
            </a:extLst>
          </p:cNvPr>
          <p:cNvSpPr txBox="1"/>
          <p:nvPr/>
        </p:nvSpPr>
        <p:spPr>
          <a:xfrm>
            <a:off x="8985848" y="6364878"/>
            <a:ext cx="480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Nutid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4" name="object 32">
            <a:extLst>
              <a:ext uri="{FF2B5EF4-FFF2-40B4-BE49-F238E27FC236}">
                <a16:creationId xmlns:a16="http://schemas.microsoft.com/office/drawing/2014/main" id="{11927A61-2BC2-7B27-5EE0-DFB8772BAD8E}"/>
              </a:ext>
            </a:extLst>
          </p:cNvPr>
          <p:cNvSpPr txBox="1"/>
          <p:nvPr/>
        </p:nvSpPr>
        <p:spPr>
          <a:xfrm>
            <a:off x="8792890" y="5707505"/>
            <a:ext cx="866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är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här!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150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845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3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16F6B62-5E3C-026F-9DB5-AA3198490204}"/>
              </a:ext>
            </a:extLst>
          </p:cNvPr>
          <p:cNvSpPr txBox="1"/>
          <p:nvPr/>
        </p:nvSpPr>
        <p:spPr>
          <a:xfrm>
            <a:off x="370665" y="7906306"/>
            <a:ext cx="259715" cy="292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Folkhälsoutmaningar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392E2F74-4B3C-186D-8671-57389E6BB4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6568" y="827082"/>
            <a:ext cx="3989619" cy="941070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A739C00B-CCA6-2F1E-B1B1-CBFD3B490B8C}"/>
              </a:ext>
            </a:extLst>
          </p:cNvPr>
          <p:cNvSpPr txBox="1"/>
          <p:nvPr/>
        </p:nvSpPr>
        <p:spPr>
          <a:xfrm>
            <a:off x="14283766" y="4677259"/>
            <a:ext cx="2540635" cy="1455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650" b="1" spc="-10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miljarder kronor</a:t>
            </a:r>
            <a:endParaRPr sz="4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08ECA98-9831-157A-EA92-BF1B1840BC27}"/>
              </a:ext>
            </a:extLst>
          </p:cNvPr>
          <p:cNvSpPr txBox="1"/>
          <p:nvPr/>
        </p:nvSpPr>
        <p:spPr>
          <a:xfrm>
            <a:off x="10284220" y="2526482"/>
            <a:ext cx="3813810" cy="436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450" b="1" spc="-1900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sz="28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B9F5D7E-4D15-5C74-37DE-955784EBB0D8}"/>
              </a:ext>
            </a:extLst>
          </p:cNvPr>
          <p:cNvSpPr txBox="1"/>
          <p:nvPr/>
        </p:nvSpPr>
        <p:spPr>
          <a:xfrm>
            <a:off x="10511777" y="6471215"/>
            <a:ext cx="590169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Arial"/>
                <a:cs typeface="Arial"/>
              </a:rPr>
              <a:t>per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år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kostar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obesitas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och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dess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spc="-10" dirty="0">
                <a:latin typeface="Arial"/>
                <a:cs typeface="Arial"/>
              </a:rPr>
              <a:t>följdsjukdomar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F0BD61-AE62-6A23-0CCA-FC4E99B75E85}"/>
              </a:ext>
            </a:extLst>
          </p:cNvPr>
          <p:cNvSpPr txBox="1"/>
          <p:nvPr/>
        </p:nvSpPr>
        <p:spPr>
          <a:xfrm>
            <a:off x="10511777" y="6785342"/>
            <a:ext cx="5742940" cy="756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205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Sverige.</a:t>
            </a:r>
            <a:r>
              <a:rPr sz="205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sz="205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enorma</a:t>
            </a:r>
            <a:r>
              <a:rPr sz="205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samhällskostnader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205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skulle</a:t>
            </a:r>
            <a:r>
              <a:rPr sz="205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dirty="0">
                <a:latin typeface="Arial" panose="020B0604020202020204" pitchFamily="34" charset="0"/>
                <a:cs typeface="Arial" panose="020B0604020202020204" pitchFamily="34" charset="0"/>
              </a:rPr>
              <a:t>kunna</a:t>
            </a:r>
            <a:r>
              <a:rPr sz="205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spc="-10" dirty="0">
                <a:latin typeface="Arial" panose="020B0604020202020204" pitchFamily="34" charset="0"/>
                <a:cs typeface="Arial" panose="020B0604020202020204" pitchFamily="34" charset="0"/>
              </a:rPr>
              <a:t>förebyggas.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12F9BB86-2F83-B93B-D4B1-E0F9F9ADC0F0}"/>
              </a:ext>
            </a:extLst>
          </p:cNvPr>
          <p:cNvSpPr txBox="1"/>
          <p:nvPr/>
        </p:nvSpPr>
        <p:spPr>
          <a:xfrm>
            <a:off x="4466495" y="2987675"/>
            <a:ext cx="11601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2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9C6CF886-7D96-71B1-3810-59902CEA0B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166" y="-9525"/>
            <a:ext cx="12967684" cy="113030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BBA87B15-75F0-E035-F6F0-889E7F01BE2E}"/>
              </a:ext>
            </a:extLst>
          </p:cNvPr>
          <p:cNvSpPr txBox="1"/>
          <p:nvPr/>
        </p:nvSpPr>
        <p:spPr>
          <a:xfrm>
            <a:off x="370665" y="7906306"/>
            <a:ext cx="259715" cy="292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Folkhälsoutmaningar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3C4E038-0D60-B2F1-F4AF-0A36588FFAB0}"/>
              </a:ext>
            </a:extLst>
          </p:cNvPr>
          <p:cNvSpPr txBox="1"/>
          <p:nvPr/>
        </p:nvSpPr>
        <p:spPr>
          <a:xfrm>
            <a:off x="16122015" y="6664458"/>
            <a:ext cx="2540635" cy="1455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650" b="1" spc="-10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miljarder kronor</a:t>
            </a:r>
            <a:endParaRPr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174E896-A4A9-2C19-CA37-CB575DAEAD06}"/>
              </a:ext>
            </a:extLst>
          </p:cNvPr>
          <p:cNvSpPr txBox="1"/>
          <p:nvPr/>
        </p:nvSpPr>
        <p:spPr>
          <a:xfrm>
            <a:off x="2018887" y="2759075"/>
            <a:ext cx="17189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  <a:r>
              <a:rPr sz="2450" b="1" spc="85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b="1" spc="-25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E99FA26-9B3A-DFA0-7AFF-0C72AD9108BF}"/>
              </a:ext>
            </a:extLst>
          </p:cNvPr>
          <p:cNvSpPr txBox="1"/>
          <p:nvPr/>
        </p:nvSpPr>
        <p:spPr>
          <a:xfrm>
            <a:off x="13894038" y="4458840"/>
            <a:ext cx="2034539" cy="436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450" b="1" spc="-50" dirty="0">
                <a:solidFill>
                  <a:srgbClr val="1D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8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994F9FE-D639-5B94-20EA-27728CA3E1D5}"/>
              </a:ext>
            </a:extLst>
          </p:cNvPr>
          <p:cNvSpPr txBox="1"/>
          <p:nvPr/>
        </p:nvSpPr>
        <p:spPr>
          <a:xfrm>
            <a:off x="13994862" y="8293536"/>
            <a:ext cx="39535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Arial"/>
                <a:cs typeface="Arial"/>
              </a:rPr>
              <a:t>per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år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kostar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obesitas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och</a:t>
            </a:r>
            <a:r>
              <a:rPr sz="2050" b="1" spc="-15" dirty="0">
                <a:latin typeface="Arial"/>
                <a:cs typeface="Arial"/>
              </a:rPr>
              <a:t> </a:t>
            </a:r>
            <a:r>
              <a:rPr sz="2050" b="1" spc="-20" dirty="0">
                <a:latin typeface="Arial"/>
                <a:cs typeface="Arial"/>
              </a:rPr>
              <a:t>dess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F5C41CC-C620-A3FC-F14C-32D99C4800BC}"/>
              </a:ext>
            </a:extLst>
          </p:cNvPr>
          <p:cNvSpPr txBox="1"/>
          <p:nvPr/>
        </p:nvSpPr>
        <p:spPr>
          <a:xfrm>
            <a:off x="13994862" y="8680959"/>
            <a:ext cx="4148072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 err="1">
                <a:latin typeface="Arial" panose="020B0604020202020204" pitchFamily="34" charset="0"/>
                <a:cs typeface="Arial" panose="020B0604020202020204" pitchFamily="34" charset="0"/>
              </a:rPr>
              <a:t>följdsjukdomar</a:t>
            </a:r>
            <a:r>
              <a:rPr sz="205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50" b="1" spc="-35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sz="2050" b="1" dirty="0" err="1"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  <a:r>
              <a:rPr sz="20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b="1" spc="-20" dirty="0">
                <a:latin typeface="Arial" panose="020B0604020202020204" pitchFamily="34" charset="0"/>
                <a:cs typeface="Arial" panose="020B0604020202020204" pitchFamily="34" charset="0"/>
              </a:rPr>
              <a:t>län.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9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39664F4-94A3-B646-0793-205A97AC68E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2012" y="6419563"/>
            <a:ext cx="2211325" cy="1662116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84ECCBD6-F26F-BB20-109B-968F5698AB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12012" y="1945092"/>
            <a:ext cx="2433831" cy="170667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415ADE91-3EB3-E90C-AD2A-B204921B4FC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01" y="6419553"/>
            <a:ext cx="2552529" cy="1721518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EFE4E844-A146-07D5-99EB-8C187394051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05227" y="2004483"/>
            <a:ext cx="2552602" cy="1647279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E0E57EFC-188C-5630-8BD6-3B0C856DE3F4}"/>
              </a:ext>
            </a:extLst>
          </p:cNvPr>
          <p:cNvSpPr txBox="1">
            <a:spLocks/>
          </p:cNvSpPr>
          <p:nvPr/>
        </p:nvSpPr>
        <p:spPr>
          <a:xfrm>
            <a:off x="2992526" y="3847779"/>
            <a:ext cx="125666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Lillån</a:t>
            </a:r>
            <a:endParaRPr kumimoji="0" lang="en-GB" sz="3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CC3CA4A-4C23-0DE1-8A75-BE346E9643B9}"/>
              </a:ext>
            </a:extLst>
          </p:cNvPr>
          <p:cNvSpPr txBox="1"/>
          <p:nvPr/>
        </p:nvSpPr>
        <p:spPr>
          <a:xfrm>
            <a:off x="2992526" y="4517916"/>
            <a:ext cx="3065145" cy="10623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90,3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310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39,3%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DA634BB-ECB1-DA9A-7A08-1B7698757034}"/>
              </a:ext>
            </a:extLst>
          </p:cNvPr>
          <p:cNvSpPr txBox="1"/>
          <p:nvPr/>
        </p:nvSpPr>
        <p:spPr>
          <a:xfrm>
            <a:off x="2992526" y="8044595"/>
            <a:ext cx="3081020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Brickeberg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89,5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286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47,4%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EE45B7C-B21E-9D8B-AA2C-A79299A31551}"/>
              </a:ext>
            </a:extLst>
          </p:cNvPr>
          <p:cNvSpPr txBox="1"/>
          <p:nvPr/>
        </p:nvSpPr>
        <p:spPr>
          <a:xfrm>
            <a:off x="13999323" y="3602759"/>
            <a:ext cx="2935605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Vivalla</a:t>
            </a:r>
            <a:endParaRPr kumimoji="0" sz="3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77,5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Medianbelopp: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159.000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70C7CCB-FF91-0085-56DA-14E6015D7BE3}"/>
              </a:ext>
            </a:extLst>
          </p:cNvPr>
          <p:cNvSpPr txBox="1"/>
          <p:nvPr/>
        </p:nvSpPr>
        <p:spPr>
          <a:xfrm>
            <a:off x="13999323" y="8054948"/>
            <a:ext cx="3091180" cy="1977389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Brickebacken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Medellivslängd: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80,0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år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Medianbelopp: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179</a:t>
            </a:r>
            <a:r>
              <a:rPr kumimoji="0" sz="2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Eftergymnasial</a:t>
            </a:r>
            <a:r>
              <a:rPr kumimoji="0" sz="2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utb:</a:t>
            </a:r>
            <a:r>
              <a:rPr kumimoji="0" sz="2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17,8%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C2CC5ED-3779-B18C-070E-148DFC82C1F1}"/>
              </a:ext>
            </a:extLst>
          </p:cNvPr>
          <p:cNvSpPr/>
          <p:nvPr/>
        </p:nvSpPr>
        <p:spPr>
          <a:xfrm>
            <a:off x="6356733" y="2919945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290" y="0"/>
                </a:lnTo>
              </a:path>
            </a:pathLst>
          </a:custGeom>
          <a:ln w="314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95BB92C8-DCBE-0E43-A473-22605E37C298}"/>
              </a:ext>
            </a:extLst>
          </p:cNvPr>
          <p:cNvGrpSpPr/>
          <p:nvPr/>
        </p:nvGrpSpPr>
        <p:grpSpPr>
          <a:xfrm>
            <a:off x="10557867" y="2844297"/>
            <a:ext cx="2643505" cy="151765"/>
            <a:chOff x="10557867" y="2844297"/>
            <a:chExt cx="2643505" cy="151765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4FE0065D-C98D-CB08-C62C-0AAB07FD9F85}"/>
                </a:ext>
              </a:extLst>
            </p:cNvPr>
            <p:cNvSpPr/>
            <p:nvPr/>
          </p:nvSpPr>
          <p:spPr>
            <a:xfrm>
              <a:off x="10557867" y="2919945"/>
              <a:ext cx="2627630" cy="0"/>
            </a:xfrm>
            <a:custGeom>
              <a:avLst/>
              <a:gdLst/>
              <a:ahLst/>
              <a:cxnLst/>
              <a:rect l="l" t="t" r="r" b="b"/>
              <a:pathLst>
                <a:path w="2627630">
                  <a:moveTo>
                    <a:pt x="0" y="0"/>
                  </a:moveTo>
                  <a:lnTo>
                    <a:pt x="2627223" y="0"/>
                  </a:lnTo>
                </a:path>
              </a:pathLst>
            </a:custGeom>
            <a:ln w="314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1C942E88-164F-9158-EF6C-A484FFD6732D}"/>
                </a:ext>
              </a:extLst>
            </p:cNvPr>
            <p:cNvSpPr/>
            <p:nvPr/>
          </p:nvSpPr>
          <p:spPr>
            <a:xfrm>
              <a:off x="13120628" y="2860004"/>
              <a:ext cx="64769" cy="120014"/>
            </a:xfrm>
            <a:custGeom>
              <a:avLst/>
              <a:gdLst/>
              <a:ahLst/>
              <a:cxnLst/>
              <a:rect l="l" t="t" r="r" b="b"/>
              <a:pathLst>
                <a:path w="64769" h="120014">
                  <a:moveTo>
                    <a:pt x="0" y="0"/>
                  </a:moveTo>
                  <a:lnTo>
                    <a:pt x="64458" y="59945"/>
                  </a:lnTo>
                  <a:lnTo>
                    <a:pt x="0" y="11986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6">
            <a:extLst>
              <a:ext uri="{FF2B5EF4-FFF2-40B4-BE49-F238E27FC236}">
                <a16:creationId xmlns:a16="http://schemas.microsoft.com/office/drawing/2014/main" id="{6594C1FF-6A8C-F83D-5136-2B651F685549}"/>
              </a:ext>
            </a:extLst>
          </p:cNvPr>
          <p:cNvSpPr/>
          <p:nvPr/>
        </p:nvSpPr>
        <p:spPr>
          <a:xfrm>
            <a:off x="6356733" y="7359171"/>
            <a:ext cx="2394585" cy="0"/>
          </a:xfrm>
          <a:custGeom>
            <a:avLst/>
            <a:gdLst/>
            <a:ahLst/>
            <a:cxnLst/>
            <a:rect l="l" t="t" r="r" b="b"/>
            <a:pathLst>
              <a:path w="2394584">
                <a:moveTo>
                  <a:pt x="0" y="0"/>
                </a:moveTo>
                <a:lnTo>
                  <a:pt x="2394288" y="0"/>
                </a:lnTo>
              </a:path>
            </a:pathLst>
          </a:custGeom>
          <a:ln w="314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17">
            <a:extLst>
              <a:ext uri="{FF2B5EF4-FFF2-40B4-BE49-F238E27FC236}">
                <a16:creationId xmlns:a16="http://schemas.microsoft.com/office/drawing/2014/main" id="{9A44EE87-E7D1-E6A2-D589-A34C6F66FDA5}"/>
              </a:ext>
            </a:extLst>
          </p:cNvPr>
          <p:cNvGrpSpPr/>
          <p:nvPr/>
        </p:nvGrpSpPr>
        <p:grpSpPr>
          <a:xfrm>
            <a:off x="10813869" y="7283523"/>
            <a:ext cx="2386965" cy="151765"/>
            <a:chOff x="10813869" y="7283523"/>
            <a:chExt cx="2386965" cy="151765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8FFACFE4-BFFF-EE78-73D9-EE6483923265}"/>
                </a:ext>
              </a:extLst>
            </p:cNvPr>
            <p:cNvSpPr/>
            <p:nvPr/>
          </p:nvSpPr>
          <p:spPr>
            <a:xfrm>
              <a:off x="10813869" y="7359171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0" y="0"/>
                  </a:moveTo>
                  <a:lnTo>
                    <a:pt x="2371221" y="0"/>
                  </a:lnTo>
                </a:path>
              </a:pathLst>
            </a:custGeom>
            <a:ln w="314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A3524205-725A-4456-35F2-6DD423483792}"/>
                </a:ext>
              </a:extLst>
            </p:cNvPr>
            <p:cNvSpPr/>
            <p:nvPr/>
          </p:nvSpPr>
          <p:spPr>
            <a:xfrm>
              <a:off x="13120627" y="7299229"/>
              <a:ext cx="64769" cy="120014"/>
            </a:xfrm>
            <a:custGeom>
              <a:avLst/>
              <a:gdLst/>
              <a:ahLst/>
              <a:cxnLst/>
              <a:rect l="l" t="t" r="r" b="b"/>
              <a:pathLst>
                <a:path w="64769" h="120015">
                  <a:moveTo>
                    <a:pt x="0" y="0"/>
                  </a:moveTo>
                  <a:lnTo>
                    <a:pt x="64458" y="59945"/>
                  </a:lnTo>
                  <a:lnTo>
                    <a:pt x="0" y="11986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CDF84D8D-3AD1-31B4-B914-2AB13C1AB210}"/>
              </a:ext>
            </a:extLst>
          </p:cNvPr>
          <p:cNvSpPr txBox="1"/>
          <p:nvPr/>
        </p:nvSpPr>
        <p:spPr>
          <a:xfrm>
            <a:off x="9278318" y="2699886"/>
            <a:ext cx="100838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3,5</a:t>
            </a:r>
            <a:r>
              <a:rPr kumimoji="0" sz="245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km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AA8F4F39-F317-C1D9-1187-22E71E846A78}"/>
              </a:ext>
            </a:extLst>
          </p:cNvPr>
          <p:cNvSpPr txBox="1"/>
          <p:nvPr/>
        </p:nvSpPr>
        <p:spPr>
          <a:xfrm>
            <a:off x="9032706" y="7129749"/>
            <a:ext cx="149987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150</a:t>
            </a:r>
            <a:r>
              <a:rPr kumimoji="0" sz="2450" b="1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meter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A86D480A-DBAA-E82D-A11F-CAFE6DC60CF2}"/>
              </a:ext>
            </a:extLst>
          </p:cNvPr>
          <p:cNvSpPr txBox="1"/>
          <p:nvPr/>
        </p:nvSpPr>
        <p:spPr>
          <a:xfrm>
            <a:off x="385507" y="6845566"/>
            <a:ext cx="259715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165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Visualisering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samhällsklyftor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2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02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61B00C52-4215-E87F-8AC7-8AF1EDACC9CC}"/>
              </a:ext>
            </a:extLst>
          </p:cNvPr>
          <p:cNvSpPr/>
          <p:nvPr/>
        </p:nvSpPr>
        <p:spPr>
          <a:xfrm>
            <a:off x="-158750" y="2835275"/>
            <a:ext cx="20296678" cy="8566228"/>
          </a:xfrm>
          <a:custGeom>
            <a:avLst/>
            <a:gdLst/>
            <a:ahLst/>
            <a:cxnLst/>
            <a:rect l="l" t="t" r="r" b="b"/>
            <a:pathLst>
              <a:path w="7937500" h="11301730">
                <a:moveTo>
                  <a:pt x="7937255" y="0"/>
                </a:moveTo>
                <a:lnTo>
                  <a:pt x="0" y="0"/>
                </a:lnTo>
                <a:lnTo>
                  <a:pt x="0" y="11301142"/>
                </a:lnTo>
                <a:lnTo>
                  <a:pt x="7937255" y="11301142"/>
                </a:lnTo>
                <a:lnTo>
                  <a:pt x="7937255" y="0"/>
                </a:lnTo>
                <a:close/>
              </a:path>
            </a:pathLst>
          </a:custGeom>
          <a:solidFill>
            <a:srgbClr val="D7EF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2E2E34-269C-4206-8093-BE3BA87138A6}"/>
              </a:ext>
            </a:extLst>
          </p:cNvPr>
          <p:cNvSpPr txBox="1"/>
          <p:nvPr/>
        </p:nvSpPr>
        <p:spPr>
          <a:xfrm>
            <a:off x="1822450" y="3673475"/>
            <a:ext cx="133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Främjande och förebyggande</a:t>
            </a: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01876EA1-A988-EA02-EDA9-F1740ACA262C}"/>
              </a:ext>
            </a:extLst>
          </p:cNvPr>
          <p:cNvSpPr txBox="1"/>
          <p:nvPr/>
        </p:nvSpPr>
        <p:spPr>
          <a:xfrm>
            <a:off x="385507" y="6845566"/>
            <a:ext cx="276166" cy="400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3200" b="1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v-SE" sz="3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Avsnitt 2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8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4508</Words>
  <Application>Microsoft Office PowerPoint</Application>
  <PresentationFormat>Anpassad</PresentationFormat>
  <Paragraphs>588</Paragraphs>
  <Slides>44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CeraPro-Bold</vt:lpstr>
      <vt:lpstr>Helvetica</vt:lpstr>
      <vt:lpstr>Helvetica Neue Medium</vt:lpstr>
      <vt:lpstr>Office Theme</vt:lpstr>
      <vt:lpstr>1_Office Theme</vt:lpstr>
      <vt:lpstr>2_Office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Tunnelseende vid riskbeteendeinsatser</vt:lpstr>
      <vt:lpstr>PowerPoint-presentation</vt:lpstr>
      <vt:lpstr>PowerPoint-presentation</vt:lpstr>
      <vt:lpstr>PowerPoint-presentation</vt:lpstr>
      <vt:lpstr>PowerPoint-presentation</vt:lpstr>
      <vt:lpstr>Identifiera stjärnbilden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Ett sammanhållet system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Pettersson Camilla, Reg utv Välfärd och folkhälsa</dc:creator>
  <cp:lastModifiedBy>Duckert Ek Malin, Reg utv Välfärd och folkhälsa</cp:lastModifiedBy>
  <cp:revision>80</cp:revision>
  <dcterms:created xsi:type="dcterms:W3CDTF">2024-02-05T15:02:43Z</dcterms:created>
  <dcterms:modified xsi:type="dcterms:W3CDTF">2024-05-13T08:44:51Z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</Properties>
</file>